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8" r:id="rId4"/>
  </p:sldMasterIdLst>
  <p:notesMasterIdLst>
    <p:notesMasterId r:id="rId20"/>
  </p:notesMasterIdLst>
  <p:handoutMasterIdLst>
    <p:handoutMasterId r:id="rId21"/>
  </p:handoutMasterIdLst>
  <p:sldIdLst>
    <p:sldId id="282" r:id="rId5"/>
    <p:sldId id="281" r:id="rId6"/>
    <p:sldId id="286" r:id="rId7"/>
    <p:sldId id="280" r:id="rId8"/>
    <p:sldId id="276" r:id="rId9"/>
    <p:sldId id="277" r:id="rId10"/>
    <p:sldId id="284" r:id="rId11"/>
    <p:sldId id="289" r:id="rId12"/>
    <p:sldId id="287" r:id="rId13"/>
    <p:sldId id="288" r:id="rId14"/>
    <p:sldId id="294" r:id="rId15"/>
    <p:sldId id="285" r:id="rId16"/>
    <p:sldId id="293" r:id="rId17"/>
    <p:sldId id="291" r:id="rId18"/>
    <p:sldId id="283" r:id="rId19"/>
  </p:sldIdLst>
  <p:sldSz cx="12192000" cy="6858000"/>
  <p:notesSz cx="6797675" cy="9926638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DA60"/>
    <a:srgbClr val="00BCD2"/>
    <a:srgbClr val="FF7592"/>
    <a:srgbClr val="3D476F"/>
    <a:srgbClr val="002BA0"/>
    <a:srgbClr val="418C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13F605-EDB5-945A-16FE-124161D02DB6}" v="44" dt="2025-09-08T06:52:03.6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Normaali tyyli 2 - Korostu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Normaali tyyli 2 - Korostu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Normaali tyyli 2 - Korostu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Normaali tyyli 2 - Korostu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Normaali tyyli 2 - Korostu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Normaali tyyli 3 - Korostu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sanen Suvi" userId="S::suvi.pasanen@tuusula.fi::32d9253c-a6c9-4a49-8d30-f2d45917267d" providerId="AD" clId="Web-{DE6952F8-3FAE-1C69-C4F6-1324CAA873FC}"/>
    <pc:docChg chg="delSld modSld">
      <pc:chgData name="Pasanen Suvi" userId="S::suvi.pasanen@tuusula.fi::32d9253c-a6c9-4a49-8d30-f2d45917267d" providerId="AD" clId="Web-{DE6952F8-3FAE-1C69-C4F6-1324CAA873FC}" dt="2025-09-01T12:06:10.856" v="31" actId="20577"/>
      <pc:docMkLst>
        <pc:docMk/>
      </pc:docMkLst>
      <pc:sldChg chg="modSp">
        <pc:chgData name="Pasanen Suvi" userId="S::suvi.pasanen@tuusula.fi::32d9253c-a6c9-4a49-8d30-f2d45917267d" providerId="AD" clId="Web-{DE6952F8-3FAE-1C69-C4F6-1324CAA873FC}" dt="2025-09-01T11:32:15.038" v="1" actId="20577"/>
        <pc:sldMkLst>
          <pc:docMk/>
          <pc:sldMk cId="4141860400" sldId="281"/>
        </pc:sldMkLst>
        <pc:spChg chg="mod">
          <ac:chgData name="Pasanen Suvi" userId="S::suvi.pasanen@tuusula.fi::32d9253c-a6c9-4a49-8d30-f2d45917267d" providerId="AD" clId="Web-{DE6952F8-3FAE-1C69-C4F6-1324CAA873FC}" dt="2025-09-01T11:32:15.038" v="1" actId="20577"/>
          <ac:spMkLst>
            <pc:docMk/>
            <pc:sldMk cId="4141860400" sldId="281"/>
            <ac:spMk id="3" creationId="{00000000-0000-0000-0000-000000000000}"/>
          </ac:spMkLst>
        </pc:spChg>
      </pc:sldChg>
      <pc:sldChg chg="delSp modSp">
        <pc:chgData name="Pasanen Suvi" userId="S::suvi.pasanen@tuusula.fi::32d9253c-a6c9-4a49-8d30-f2d45917267d" providerId="AD" clId="Web-{DE6952F8-3FAE-1C69-C4F6-1324CAA873FC}" dt="2025-09-01T12:06:10.856" v="31" actId="20577"/>
        <pc:sldMkLst>
          <pc:docMk/>
          <pc:sldMk cId="1377918606" sldId="293"/>
        </pc:sldMkLst>
        <pc:spChg chg="mod">
          <ac:chgData name="Pasanen Suvi" userId="S::suvi.pasanen@tuusula.fi::32d9253c-a6c9-4a49-8d30-f2d45917267d" providerId="AD" clId="Web-{DE6952F8-3FAE-1C69-C4F6-1324CAA873FC}" dt="2025-09-01T12:06:10.856" v="31" actId="20577"/>
          <ac:spMkLst>
            <pc:docMk/>
            <pc:sldMk cId="1377918606" sldId="293"/>
            <ac:spMk id="3" creationId="{80425931-BE25-6ADB-69AF-02EAF8BC0464}"/>
          </ac:spMkLst>
        </pc:spChg>
        <pc:picChg chg="mod">
          <ac:chgData name="Pasanen Suvi" userId="S::suvi.pasanen@tuusula.fi::32d9253c-a6c9-4a49-8d30-f2d45917267d" providerId="AD" clId="Web-{DE6952F8-3FAE-1C69-C4F6-1324CAA873FC}" dt="2025-09-01T11:35:02.682" v="17" actId="1076"/>
          <ac:picMkLst>
            <pc:docMk/>
            <pc:sldMk cId="1377918606" sldId="293"/>
            <ac:picMk id="6" creationId="{0005C4BB-370F-51FC-9ED1-E69F21D545F6}"/>
          </ac:picMkLst>
        </pc:picChg>
        <pc:picChg chg="mod">
          <ac:chgData name="Pasanen Suvi" userId="S::suvi.pasanen@tuusula.fi::32d9253c-a6c9-4a49-8d30-f2d45917267d" providerId="AD" clId="Web-{DE6952F8-3FAE-1C69-C4F6-1324CAA873FC}" dt="2025-09-01T11:34:52.635" v="16" actId="14100"/>
          <ac:picMkLst>
            <pc:docMk/>
            <pc:sldMk cId="1377918606" sldId="293"/>
            <ac:picMk id="7" creationId="{8B968481-D6B6-C80E-2A2B-5BCD8644FE84}"/>
          </ac:picMkLst>
        </pc:picChg>
      </pc:sldChg>
      <pc:sldChg chg="del">
        <pc:chgData name="Pasanen Suvi" userId="S::suvi.pasanen@tuusula.fi::32d9253c-a6c9-4a49-8d30-f2d45917267d" providerId="AD" clId="Web-{DE6952F8-3FAE-1C69-C4F6-1324CAA873FC}" dt="2025-09-01T11:44:28.833" v="19"/>
        <pc:sldMkLst>
          <pc:docMk/>
          <pc:sldMk cId="4116419481" sldId="296"/>
        </pc:sldMkLst>
      </pc:sldChg>
    </pc:docChg>
  </pc:docChgLst>
  <pc:docChgLst>
    <pc:chgData name="Hemmilä-Peltonen Susanna" userId="S::susanna.hemmila-peltonen@tuusula.fi::a95f872f-b074-407d-83ec-7583950f2bef" providerId="AD" clId="Web-{DFCC917A-BD2E-49E3-9A3C-F983C1B8F15C}"/>
    <pc:docChg chg="modSld">
      <pc:chgData name="Hemmilä-Peltonen Susanna" userId="S::susanna.hemmila-peltonen@tuusula.fi::a95f872f-b074-407d-83ec-7583950f2bef" providerId="AD" clId="Web-{DFCC917A-BD2E-49E3-9A3C-F983C1B8F15C}" dt="2025-09-01T07:44:38.875" v="205"/>
      <pc:docMkLst>
        <pc:docMk/>
      </pc:docMkLst>
      <pc:sldChg chg="addSp delSp modSp">
        <pc:chgData name="Hemmilä-Peltonen Susanna" userId="S::susanna.hemmila-peltonen@tuusula.fi::a95f872f-b074-407d-83ec-7583950f2bef" providerId="AD" clId="Web-{DFCC917A-BD2E-49E3-9A3C-F983C1B8F15C}" dt="2025-09-01T07:35:14.682" v="131" actId="20577"/>
        <pc:sldMkLst>
          <pc:docMk/>
          <pc:sldMk cId="1854018197" sldId="276"/>
        </pc:sldMkLst>
        <pc:spChg chg="add mod">
          <ac:chgData name="Hemmilä-Peltonen Susanna" userId="S::susanna.hemmila-peltonen@tuusula.fi::a95f872f-b074-407d-83ec-7583950f2bef" providerId="AD" clId="Web-{DFCC917A-BD2E-49E3-9A3C-F983C1B8F15C}" dt="2025-09-01T07:35:14.682" v="131" actId="20577"/>
          <ac:spMkLst>
            <pc:docMk/>
            <pc:sldMk cId="1854018197" sldId="276"/>
            <ac:spMk id="8" creationId="{DEDF394D-09E4-3F21-FED4-350F91A2CABF}"/>
          </ac:spMkLst>
        </pc:spChg>
        <pc:spChg chg="mod">
          <ac:chgData name="Hemmilä-Peltonen Susanna" userId="S::susanna.hemmila-peltonen@tuusula.fi::a95f872f-b074-407d-83ec-7583950f2bef" providerId="AD" clId="Web-{DFCC917A-BD2E-49E3-9A3C-F983C1B8F15C}" dt="2025-09-01T07:27:51.474" v="21" actId="20577"/>
          <ac:spMkLst>
            <pc:docMk/>
            <pc:sldMk cId="1854018197" sldId="276"/>
            <ac:spMk id="14" creationId="{00000000-0000-0000-0000-000000000000}"/>
          </ac:spMkLst>
        </pc:spChg>
      </pc:sldChg>
      <pc:sldChg chg="modSp">
        <pc:chgData name="Hemmilä-Peltonen Susanna" userId="S::susanna.hemmila-peltonen@tuusula.fi::a95f872f-b074-407d-83ec-7583950f2bef" providerId="AD" clId="Web-{DFCC917A-BD2E-49E3-9A3C-F983C1B8F15C}" dt="2025-09-01T07:39:21.810" v="190" actId="20577"/>
        <pc:sldMkLst>
          <pc:docMk/>
          <pc:sldMk cId="1162146007" sldId="277"/>
        </pc:sldMkLst>
        <pc:spChg chg="mod">
          <ac:chgData name="Hemmilä-Peltonen Susanna" userId="S::susanna.hemmila-peltonen@tuusula.fi::a95f872f-b074-407d-83ec-7583950f2bef" providerId="AD" clId="Web-{DFCC917A-BD2E-49E3-9A3C-F983C1B8F15C}" dt="2025-09-01T07:36:44.620" v="145" actId="20577"/>
          <ac:spMkLst>
            <pc:docMk/>
            <pc:sldMk cId="1162146007" sldId="277"/>
            <ac:spMk id="2" creationId="{00000000-0000-0000-0000-000000000000}"/>
          </ac:spMkLst>
        </pc:spChg>
        <pc:spChg chg="mod">
          <ac:chgData name="Hemmilä-Peltonen Susanna" userId="S::susanna.hemmila-peltonen@tuusula.fi::a95f872f-b074-407d-83ec-7583950f2bef" providerId="AD" clId="Web-{DFCC917A-BD2E-49E3-9A3C-F983C1B8F15C}" dt="2025-09-01T07:39:21.810" v="190" actId="20577"/>
          <ac:spMkLst>
            <pc:docMk/>
            <pc:sldMk cId="1162146007" sldId="277"/>
            <ac:spMk id="3" creationId="{00000000-0000-0000-0000-000000000000}"/>
          </ac:spMkLst>
        </pc:spChg>
      </pc:sldChg>
      <pc:sldChg chg="addSp delSp modSp">
        <pc:chgData name="Hemmilä-Peltonen Susanna" userId="S::susanna.hemmila-peltonen@tuusula.fi::a95f872f-b074-407d-83ec-7583950f2bef" providerId="AD" clId="Web-{DFCC917A-BD2E-49E3-9A3C-F983C1B8F15C}" dt="2025-09-01T07:44:38.875" v="205"/>
        <pc:sldMkLst>
          <pc:docMk/>
          <pc:sldMk cId="1764041640" sldId="283"/>
        </pc:sldMkLst>
        <pc:picChg chg="add">
          <ac:chgData name="Hemmilä-Peltonen Susanna" userId="S::susanna.hemmila-peltonen@tuusula.fi::a95f872f-b074-407d-83ec-7583950f2bef" providerId="AD" clId="Web-{DFCC917A-BD2E-49E3-9A3C-F983C1B8F15C}" dt="2025-09-01T07:44:38.875" v="205"/>
          <ac:picMkLst>
            <pc:docMk/>
            <pc:sldMk cId="1764041640" sldId="283"/>
            <ac:picMk id="6" creationId="{BA59C308-26C4-9C97-74DA-55B823F4F625}"/>
          </ac:picMkLst>
        </pc:picChg>
      </pc:sldChg>
      <pc:sldChg chg="modSp">
        <pc:chgData name="Hemmilä-Peltonen Susanna" userId="S::susanna.hemmila-peltonen@tuusula.fi::a95f872f-b074-407d-83ec-7583950f2bef" providerId="AD" clId="Web-{DFCC917A-BD2E-49E3-9A3C-F983C1B8F15C}" dt="2025-09-01T07:30:04.929" v="96" actId="1076"/>
        <pc:sldMkLst>
          <pc:docMk/>
          <pc:sldMk cId="671996186" sldId="286"/>
        </pc:sldMkLst>
        <pc:spChg chg="mod">
          <ac:chgData name="Hemmilä-Peltonen Susanna" userId="S::susanna.hemmila-peltonen@tuusula.fi::a95f872f-b074-407d-83ec-7583950f2bef" providerId="AD" clId="Web-{DFCC917A-BD2E-49E3-9A3C-F983C1B8F15C}" dt="2025-09-01T07:29:41.522" v="93" actId="20577"/>
          <ac:spMkLst>
            <pc:docMk/>
            <pc:sldMk cId="671996186" sldId="286"/>
            <ac:spMk id="3" creationId="{963C329B-D357-DE70-31FE-667AB14EF882}"/>
          </ac:spMkLst>
        </pc:spChg>
        <pc:spChg chg="mod">
          <ac:chgData name="Hemmilä-Peltonen Susanna" userId="S::susanna.hemmila-peltonen@tuusula.fi::a95f872f-b074-407d-83ec-7583950f2bef" providerId="AD" clId="Web-{DFCC917A-BD2E-49E3-9A3C-F983C1B8F15C}" dt="2025-09-01T07:30:04.929" v="96" actId="1076"/>
          <ac:spMkLst>
            <pc:docMk/>
            <pc:sldMk cId="671996186" sldId="286"/>
            <ac:spMk id="4" creationId="{7ACE593D-C382-0A10-8297-6BA641EDE483}"/>
          </ac:spMkLst>
        </pc:spChg>
      </pc:sldChg>
      <pc:sldChg chg="modSp">
        <pc:chgData name="Hemmilä-Peltonen Susanna" userId="S::susanna.hemmila-peltonen@tuusula.fi::a95f872f-b074-407d-83ec-7583950f2bef" providerId="AD" clId="Web-{DFCC917A-BD2E-49E3-9A3C-F983C1B8F15C}" dt="2025-09-01T07:39:54.591" v="193" actId="20577"/>
        <pc:sldMkLst>
          <pc:docMk/>
          <pc:sldMk cId="1801910105" sldId="289"/>
        </pc:sldMkLst>
        <pc:spChg chg="mod">
          <ac:chgData name="Hemmilä-Peltonen Susanna" userId="S::susanna.hemmila-peltonen@tuusula.fi::a95f872f-b074-407d-83ec-7583950f2bef" providerId="AD" clId="Web-{DFCC917A-BD2E-49E3-9A3C-F983C1B8F15C}" dt="2025-09-01T07:39:54.591" v="193" actId="20577"/>
          <ac:spMkLst>
            <pc:docMk/>
            <pc:sldMk cId="1801910105" sldId="289"/>
            <ac:spMk id="2" creationId="{FC8F0800-B842-09CA-4860-03F670A6E994}"/>
          </ac:spMkLst>
        </pc:spChg>
      </pc:sldChg>
      <pc:sldChg chg="modSp">
        <pc:chgData name="Hemmilä-Peltonen Susanna" userId="S::susanna.hemmila-peltonen@tuusula.fi::a95f872f-b074-407d-83ec-7583950f2bef" providerId="AD" clId="Web-{DFCC917A-BD2E-49E3-9A3C-F983C1B8F15C}" dt="2025-09-01T07:42:18.374" v="201" actId="20577"/>
        <pc:sldMkLst>
          <pc:docMk/>
          <pc:sldMk cId="3398077409" sldId="294"/>
        </pc:sldMkLst>
        <pc:spChg chg="mod">
          <ac:chgData name="Hemmilä-Peltonen Susanna" userId="S::susanna.hemmila-peltonen@tuusula.fi::a95f872f-b074-407d-83ec-7583950f2bef" providerId="AD" clId="Web-{DFCC917A-BD2E-49E3-9A3C-F983C1B8F15C}" dt="2025-09-01T07:42:18.374" v="201" actId="20577"/>
          <ac:spMkLst>
            <pc:docMk/>
            <pc:sldMk cId="3398077409" sldId="294"/>
            <ac:spMk id="25" creationId="{FC0C9215-54A7-FB96-50DE-C8BE5C73AFC5}"/>
          </ac:spMkLst>
        </pc:spChg>
        <pc:picChg chg="mod">
          <ac:chgData name="Hemmilä-Peltonen Susanna" userId="S::susanna.hemmila-peltonen@tuusula.fi::a95f872f-b074-407d-83ec-7583950f2bef" providerId="AD" clId="Web-{DFCC917A-BD2E-49E3-9A3C-F983C1B8F15C}" dt="2025-09-01T07:40:55.701" v="194"/>
          <ac:picMkLst>
            <pc:docMk/>
            <pc:sldMk cId="3398077409" sldId="294"/>
            <ac:picMk id="3" creationId="{2904295B-F666-2F8E-6C0C-FBC7B800BF8E}"/>
          </ac:picMkLst>
        </pc:picChg>
      </pc:sldChg>
    </pc:docChg>
  </pc:docChgLst>
  <pc:docChgLst>
    <pc:chgData name="Suckman Jonna" userId="S::jonna.suckman@tuusula.fi::0562d5bd-2ae2-46f7-b596-5f4ac0127cc5" providerId="AD" clId="Web-{DE2AB98A-C0F9-38C4-80C3-A414946A7839}"/>
    <pc:docChg chg="modSld">
      <pc:chgData name="Suckman Jonna" userId="S::jonna.suckman@tuusula.fi::0562d5bd-2ae2-46f7-b596-5f4ac0127cc5" providerId="AD" clId="Web-{DE2AB98A-C0F9-38C4-80C3-A414946A7839}" dt="2025-09-01T12:42:18.109" v="25" actId="1076"/>
      <pc:docMkLst>
        <pc:docMk/>
      </pc:docMkLst>
      <pc:sldChg chg="modSp">
        <pc:chgData name="Suckman Jonna" userId="S::jonna.suckman@tuusula.fi::0562d5bd-2ae2-46f7-b596-5f4ac0127cc5" providerId="AD" clId="Web-{DE2AB98A-C0F9-38C4-80C3-A414946A7839}" dt="2025-09-01T12:41:02.373" v="0" actId="20577"/>
        <pc:sldMkLst>
          <pc:docMk/>
          <pc:sldMk cId="1854018197" sldId="276"/>
        </pc:sldMkLst>
        <pc:spChg chg="mod">
          <ac:chgData name="Suckman Jonna" userId="S::jonna.suckman@tuusula.fi::0562d5bd-2ae2-46f7-b596-5f4ac0127cc5" providerId="AD" clId="Web-{DE2AB98A-C0F9-38C4-80C3-A414946A7839}" dt="2025-09-01T12:41:02.373" v="0" actId="20577"/>
          <ac:spMkLst>
            <pc:docMk/>
            <pc:sldMk cId="1854018197" sldId="276"/>
            <ac:spMk id="2" creationId="{00000000-0000-0000-0000-000000000000}"/>
          </ac:spMkLst>
        </pc:spChg>
      </pc:sldChg>
      <pc:sldChg chg="modSp">
        <pc:chgData name="Suckman Jonna" userId="S::jonna.suckman@tuusula.fi::0562d5bd-2ae2-46f7-b596-5f4ac0127cc5" providerId="AD" clId="Web-{DE2AB98A-C0F9-38C4-80C3-A414946A7839}" dt="2025-09-01T12:42:18.109" v="25" actId="1076"/>
        <pc:sldMkLst>
          <pc:docMk/>
          <pc:sldMk cId="1377918606" sldId="293"/>
        </pc:sldMkLst>
        <pc:spChg chg="mod">
          <ac:chgData name="Suckman Jonna" userId="S::jonna.suckman@tuusula.fi::0562d5bd-2ae2-46f7-b596-5f4ac0127cc5" providerId="AD" clId="Web-{DE2AB98A-C0F9-38C4-80C3-A414946A7839}" dt="2025-09-01T12:42:11.405" v="23" actId="20577"/>
          <ac:spMkLst>
            <pc:docMk/>
            <pc:sldMk cId="1377918606" sldId="293"/>
            <ac:spMk id="3" creationId="{80425931-BE25-6ADB-69AF-02EAF8BC0464}"/>
          </ac:spMkLst>
        </pc:spChg>
        <pc:picChg chg="mod">
          <ac:chgData name="Suckman Jonna" userId="S::jonna.suckman@tuusula.fi::0562d5bd-2ae2-46f7-b596-5f4ac0127cc5" providerId="AD" clId="Web-{DE2AB98A-C0F9-38C4-80C3-A414946A7839}" dt="2025-09-01T12:42:15.530" v="24" actId="1076"/>
          <ac:picMkLst>
            <pc:docMk/>
            <pc:sldMk cId="1377918606" sldId="293"/>
            <ac:picMk id="6" creationId="{0005C4BB-370F-51FC-9ED1-E69F21D545F6}"/>
          </ac:picMkLst>
        </pc:picChg>
        <pc:picChg chg="mod">
          <ac:chgData name="Suckman Jonna" userId="S::jonna.suckman@tuusula.fi::0562d5bd-2ae2-46f7-b596-5f4ac0127cc5" providerId="AD" clId="Web-{DE2AB98A-C0F9-38C4-80C3-A414946A7839}" dt="2025-09-01T12:42:18.109" v="25" actId="1076"/>
          <ac:picMkLst>
            <pc:docMk/>
            <pc:sldMk cId="1377918606" sldId="293"/>
            <ac:picMk id="7" creationId="{8B968481-D6B6-C80E-2A2B-5BCD8644FE84}"/>
          </ac:picMkLst>
        </pc:picChg>
      </pc:sldChg>
    </pc:docChg>
  </pc:docChgLst>
  <pc:docChgLst>
    <pc:chgData name="Raudaskoski Janne" userId="S::janne.raudaskoski@tuusula.fi::e69b569a-09ed-4255-87a2-b2120467797f" providerId="AD" clId="Web-{B3085C8F-2DB4-0FBD-F43A-FADE7FAFBBDE}"/>
    <pc:docChg chg="modSld">
      <pc:chgData name="Raudaskoski Janne" userId="S::janne.raudaskoski@tuusula.fi::e69b569a-09ed-4255-87a2-b2120467797f" providerId="AD" clId="Web-{B3085C8F-2DB4-0FBD-F43A-FADE7FAFBBDE}" dt="2025-09-01T11:48:18.211" v="21" actId="20577"/>
      <pc:docMkLst>
        <pc:docMk/>
      </pc:docMkLst>
      <pc:sldChg chg="modSp">
        <pc:chgData name="Raudaskoski Janne" userId="S::janne.raudaskoski@tuusula.fi::e69b569a-09ed-4255-87a2-b2120467797f" providerId="AD" clId="Web-{B3085C8F-2DB4-0FBD-F43A-FADE7FAFBBDE}" dt="2025-09-01T11:48:18.211" v="21" actId="20577"/>
        <pc:sldMkLst>
          <pc:docMk/>
          <pc:sldMk cId="3913166120" sldId="287"/>
        </pc:sldMkLst>
        <pc:spChg chg="mod">
          <ac:chgData name="Raudaskoski Janne" userId="S::janne.raudaskoski@tuusula.fi::e69b569a-09ed-4255-87a2-b2120467797f" providerId="AD" clId="Web-{B3085C8F-2DB4-0FBD-F43A-FADE7FAFBBDE}" dt="2025-09-01T11:48:18.211" v="21" actId="20577"/>
          <ac:spMkLst>
            <pc:docMk/>
            <pc:sldMk cId="3913166120" sldId="287"/>
            <ac:spMk id="3" creationId="{408F357F-0CA4-6101-562E-B7AD78BE5A89}"/>
          </ac:spMkLst>
        </pc:spChg>
        <pc:spChg chg="mod">
          <ac:chgData name="Raudaskoski Janne" userId="S::janne.raudaskoski@tuusula.fi::e69b569a-09ed-4255-87a2-b2120467797f" providerId="AD" clId="Web-{B3085C8F-2DB4-0FBD-F43A-FADE7FAFBBDE}" dt="2025-09-01T11:45:40.975" v="12" actId="20577"/>
          <ac:spMkLst>
            <pc:docMk/>
            <pc:sldMk cId="3913166120" sldId="287"/>
            <ac:spMk id="5" creationId="{483D6349-F03C-CDF0-80E2-8B834E627894}"/>
          </ac:spMkLst>
        </pc:spChg>
      </pc:sldChg>
    </pc:docChg>
  </pc:docChgLst>
  <pc:docChgLst>
    <pc:chgData name="Elina Tarvainen" userId="S::elina.tarvainen_lottamuseo.fi#ext#@tuusula.onmicrosoft.com::fc13e88f-bb3c-41ae-b905-5486210e8ec6" providerId="AD" clId="Web-{99D61B87-EE99-A163-E0A3-558EB40A3879}"/>
    <pc:docChg chg="modSld">
      <pc:chgData name="Elina Tarvainen" userId="S::elina.tarvainen_lottamuseo.fi#ext#@tuusula.onmicrosoft.com::fc13e88f-bb3c-41ae-b905-5486210e8ec6" providerId="AD" clId="Web-{99D61B87-EE99-A163-E0A3-558EB40A3879}" dt="2025-09-01T07:12:25.439" v="123" actId="1076"/>
      <pc:docMkLst>
        <pc:docMk/>
      </pc:docMkLst>
      <pc:sldChg chg="addSp delSp modSp">
        <pc:chgData name="Elina Tarvainen" userId="S::elina.tarvainen_lottamuseo.fi#ext#@tuusula.onmicrosoft.com::fc13e88f-bb3c-41ae-b905-5486210e8ec6" providerId="AD" clId="Web-{99D61B87-EE99-A163-E0A3-558EB40A3879}" dt="2025-09-01T07:12:25.439" v="123" actId="1076"/>
        <pc:sldMkLst>
          <pc:docMk/>
          <pc:sldMk cId="3105579281" sldId="285"/>
        </pc:sldMkLst>
        <pc:spChg chg="mod">
          <ac:chgData name="Elina Tarvainen" userId="S::elina.tarvainen_lottamuseo.fi#ext#@tuusula.onmicrosoft.com::fc13e88f-bb3c-41ae-b905-5486210e8ec6" providerId="AD" clId="Web-{99D61B87-EE99-A163-E0A3-558EB40A3879}" dt="2025-09-01T07:12:02.360" v="120" actId="20577"/>
          <ac:spMkLst>
            <pc:docMk/>
            <pc:sldMk cId="3105579281" sldId="285"/>
            <ac:spMk id="8" creationId="{1101C1A4-7712-0E92-D779-10430EEBA1A8}"/>
          </ac:spMkLst>
        </pc:spChg>
        <pc:picChg chg="add mod">
          <ac:chgData name="Elina Tarvainen" userId="S::elina.tarvainen_lottamuseo.fi#ext#@tuusula.onmicrosoft.com::fc13e88f-bb3c-41ae-b905-5486210e8ec6" providerId="AD" clId="Web-{99D61B87-EE99-A163-E0A3-558EB40A3879}" dt="2025-09-01T07:12:25.439" v="123" actId="1076"/>
          <ac:picMkLst>
            <pc:docMk/>
            <pc:sldMk cId="3105579281" sldId="285"/>
            <ac:picMk id="4" creationId="{C0FBA0E9-4E3F-84E5-8B9A-F012F7634E80}"/>
          </ac:picMkLst>
        </pc:picChg>
      </pc:sldChg>
    </pc:docChg>
  </pc:docChgLst>
  <pc:docChgLst>
    <pc:chgData name="Salomaa Aurora" userId="S::aurora.salomaa@tuusula.fi::198ee186-8352-4cbf-a841-d70c3b525072" providerId="AD" clId="Web-{4D367B73-4A41-EEF3-C770-D1CC6B268DAD}"/>
    <pc:docChg chg="modSld">
      <pc:chgData name="Salomaa Aurora" userId="S::aurora.salomaa@tuusula.fi::198ee186-8352-4cbf-a841-d70c3b525072" providerId="AD" clId="Web-{4D367B73-4A41-EEF3-C770-D1CC6B268DAD}" dt="2025-09-01T07:34:51.608" v="263" actId="1076"/>
      <pc:docMkLst>
        <pc:docMk/>
      </pc:docMkLst>
      <pc:sldChg chg="addSp delSp modSp">
        <pc:chgData name="Salomaa Aurora" userId="S::aurora.salomaa@tuusula.fi::198ee186-8352-4cbf-a841-d70c3b525072" providerId="AD" clId="Web-{4D367B73-4A41-EEF3-C770-D1CC6B268DAD}" dt="2025-09-01T07:34:51.608" v="263" actId="1076"/>
        <pc:sldMkLst>
          <pc:docMk/>
          <pc:sldMk cId="1916693490" sldId="288"/>
        </pc:sldMkLst>
        <pc:spChg chg="mod">
          <ac:chgData name="Salomaa Aurora" userId="S::aurora.salomaa@tuusula.fi::198ee186-8352-4cbf-a841-d70c3b525072" providerId="AD" clId="Web-{4D367B73-4A41-EEF3-C770-D1CC6B268DAD}" dt="2025-09-01T07:30:32.899" v="196" actId="20577"/>
          <ac:spMkLst>
            <pc:docMk/>
            <pc:sldMk cId="1916693490" sldId="288"/>
            <ac:spMk id="2" creationId="{FCDD14BF-017C-D7C5-5FD0-C3F535058A32}"/>
          </ac:spMkLst>
        </pc:spChg>
        <pc:spChg chg="mod">
          <ac:chgData name="Salomaa Aurora" userId="S::aurora.salomaa@tuusula.fi::198ee186-8352-4cbf-a841-d70c3b525072" providerId="AD" clId="Web-{4D367B73-4A41-EEF3-C770-D1CC6B268DAD}" dt="2025-09-01T07:32:56.168" v="243" actId="20577"/>
          <ac:spMkLst>
            <pc:docMk/>
            <pc:sldMk cId="1916693490" sldId="288"/>
            <ac:spMk id="3" creationId="{3C17CD7B-5AC4-570A-82D9-702E55A50A58}"/>
          </ac:spMkLst>
        </pc:spChg>
        <pc:spChg chg="add mod">
          <ac:chgData name="Salomaa Aurora" userId="S::aurora.salomaa@tuusula.fi::198ee186-8352-4cbf-a841-d70c3b525072" providerId="AD" clId="Web-{4D367B73-4A41-EEF3-C770-D1CC6B268DAD}" dt="2025-09-01T07:34:51.608" v="263" actId="1076"/>
          <ac:spMkLst>
            <pc:docMk/>
            <pc:sldMk cId="1916693490" sldId="288"/>
            <ac:spMk id="10" creationId="{608BCF52-8A0C-7649-F7D1-B8FCE31B8CF9}"/>
          </ac:spMkLst>
        </pc:spChg>
        <pc:picChg chg="add mod">
          <ac:chgData name="Salomaa Aurora" userId="S::aurora.salomaa@tuusula.fi::198ee186-8352-4cbf-a841-d70c3b525072" providerId="AD" clId="Web-{4D367B73-4A41-EEF3-C770-D1CC6B268DAD}" dt="2025-09-01T07:30:46.399" v="200" actId="1076"/>
          <ac:picMkLst>
            <pc:docMk/>
            <pc:sldMk cId="1916693490" sldId="288"/>
            <ac:picMk id="4" creationId="{3243C4A3-2BC7-A55E-F949-4DA089FC234F}"/>
          </ac:picMkLst>
        </pc:picChg>
        <pc:picChg chg="add mod">
          <ac:chgData name="Salomaa Aurora" userId="S::aurora.salomaa@tuusula.fi::198ee186-8352-4cbf-a841-d70c3b525072" providerId="AD" clId="Web-{4D367B73-4A41-EEF3-C770-D1CC6B268DAD}" dt="2025-09-01T07:30:49.587" v="202" actId="1076"/>
          <ac:picMkLst>
            <pc:docMk/>
            <pc:sldMk cId="1916693490" sldId="288"/>
            <ac:picMk id="9" creationId="{C06A4DE2-1746-B4F5-18AF-60E57EE007C7}"/>
          </ac:picMkLst>
        </pc:picChg>
      </pc:sldChg>
    </pc:docChg>
  </pc:docChgLst>
  <pc:docChgLst>
    <pc:chgData name="Hemmilä-Peltonen Susanna" userId="S::susanna.hemmila-peltonen@tuusula.fi::a95f872f-b074-407d-83ec-7583950f2bef" providerId="AD" clId="Web-{5B9DBB2D-4FA7-8146-099A-76E9A87E316E}"/>
    <pc:docChg chg="modSld">
      <pc:chgData name="Hemmilä-Peltonen Susanna" userId="S::susanna.hemmila-peltonen@tuusula.fi::a95f872f-b074-407d-83ec-7583950f2bef" providerId="AD" clId="Web-{5B9DBB2D-4FA7-8146-099A-76E9A87E316E}" dt="2025-09-01T07:23:58.638" v="60" actId="20577"/>
      <pc:docMkLst>
        <pc:docMk/>
      </pc:docMkLst>
      <pc:sldChg chg="modSp">
        <pc:chgData name="Hemmilä-Peltonen Susanna" userId="S::susanna.hemmila-peltonen@tuusula.fi::a95f872f-b074-407d-83ec-7583950f2bef" providerId="AD" clId="Web-{5B9DBB2D-4FA7-8146-099A-76E9A87E316E}" dt="2025-09-01T07:23:58.638" v="60" actId="20577"/>
        <pc:sldMkLst>
          <pc:docMk/>
          <pc:sldMk cId="11003127" sldId="280"/>
        </pc:sldMkLst>
        <pc:spChg chg="mod">
          <ac:chgData name="Hemmilä-Peltonen Susanna" userId="S::susanna.hemmila-peltonen@tuusula.fi::a95f872f-b074-407d-83ec-7583950f2bef" providerId="AD" clId="Web-{5B9DBB2D-4FA7-8146-099A-76E9A87E316E}" dt="2025-09-01T07:23:58.638" v="60" actId="20577"/>
          <ac:spMkLst>
            <pc:docMk/>
            <pc:sldMk cId="11003127" sldId="280"/>
            <ac:spMk id="2" creationId="{00000000-0000-0000-0000-000000000000}"/>
          </ac:spMkLst>
        </pc:spChg>
        <pc:spChg chg="mod">
          <ac:chgData name="Hemmilä-Peltonen Susanna" userId="S::susanna.hemmila-peltonen@tuusula.fi::a95f872f-b074-407d-83ec-7583950f2bef" providerId="AD" clId="Web-{5B9DBB2D-4FA7-8146-099A-76E9A87E316E}" dt="2025-09-01T06:49:28.845" v="58" actId="1076"/>
          <ac:spMkLst>
            <pc:docMk/>
            <pc:sldMk cId="11003127" sldId="280"/>
            <ac:spMk id="3" creationId="{00000000-0000-0000-0000-000000000000}"/>
          </ac:spMkLst>
        </pc:spChg>
      </pc:sldChg>
      <pc:sldChg chg="modSp">
        <pc:chgData name="Hemmilä-Peltonen Susanna" userId="S::susanna.hemmila-peltonen@tuusula.fi::a95f872f-b074-407d-83ec-7583950f2bef" providerId="AD" clId="Web-{5B9DBB2D-4FA7-8146-099A-76E9A87E316E}" dt="2025-09-01T06:45:52.967" v="36" actId="20577"/>
        <pc:sldMkLst>
          <pc:docMk/>
          <pc:sldMk cId="4141860400" sldId="281"/>
        </pc:sldMkLst>
        <pc:spChg chg="mod">
          <ac:chgData name="Hemmilä-Peltonen Susanna" userId="S::susanna.hemmila-peltonen@tuusula.fi::a95f872f-b074-407d-83ec-7583950f2bef" providerId="AD" clId="Web-{5B9DBB2D-4FA7-8146-099A-76E9A87E316E}" dt="2025-09-01T06:45:52.967" v="36" actId="20577"/>
          <ac:spMkLst>
            <pc:docMk/>
            <pc:sldMk cId="4141860400" sldId="281"/>
            <ac:spMk id="3" creationId="{00000000-0000-0000-0000-000000000000}"/>
          </ac:spMkLst>
        </pc:spChg>
      </pc:sldChg>
      <pc:sldChg chg="modSp">
        <pc:chgData name="Hemmilä-Peltonen Susanna" userId="S::susanna.hemmila-peltonen@tuusula.fi::a95f872f-b074-407d-83ec-7583950f2bef" providerId="AD" clId="Web-{5B9DBB2D-4FA7-8146-099A-76E9A87E316E}" dt="2025-09-01T06:48:51.079" v="56" actId="20577"/>
        <pc:sldMkLst>
          <pc:docMk/>
          <pc:sldMk cId="1142190661" sldId="282"/>
        </pc:sldMkLst>
        <pc:spChg chg="mod">
          <ac:chgData name="Hemmilä-Peltonen Susanna" userId="S::susanna.hemmila-peltonen@tuusula.fi::a95f872f-b074-407d-83ec-7583950f2bef" providerId="AD" clId="Web-{5B9DBB2D-4FA7-8146-099A-76E9A87E316E}" dt="2025-09-01T06:48:51.079" v="56" actId="20577"/>
          <ac:spMkLst>
            <pc:docMk/>
            <pc:sldMk cId="1142190661" sldId="282"/>
            <ac:spMk id="3" creationId="{00000000-0000-0000-0000-000000000000}"/>
          </ac:spMkLst>
        </pc:spChg>
      </pc:sldChg>
      <pc:sldChg chg="modSp">
        <pc:chgData name="Hemmilä-Peltonen Susanna" userId="S::susanna.hemmila-peltonen@tuusula.fi::a95f872f-b074-407d-83ec-7583950f2bef" providerId="AD" clId="Web-{5B9DBB2D-4FA7-8146-099A-76E9A87E316E}" dt="2025-09-01T06:48:28.797" v="54" actId="20577"/>
        <pc:sldMkLst>
          <pc:docMk/>
          <pc:sldMk cId="671996186" sldId="286"/>
        </pc:sldMkLst>
        <pc:spChg chg="mod">
          <ac:chgData name="Hemmilä-Peltonen Susanna" userId="S::susanna.hemmila-peltonen@tuusula.fi::a95f872f-b074-407d-83ec-7583950f2bef" providerId="AD" clId="Web-{5B9DBB2D-4FA7-8146-099A-76E9A87E316E}" dt="2025-09-01T06:48:28.797" v="54" actId="20577"/>
          <ac:spMkLst>
            <pc:docMk/>
            <pc:sldMk cId="671996186" sldId="286"/>
            <ac:spMk id="3" creationId="{963C329B-D357-DE70-31FE-667AB14EF882}"/>
          </ac:spMkLst>
        </pc:spChg>
        <pc:spChg chg="mod">
          <ac:chgData name="Hemmilä-Peltonen Susanna" userId="S::susanna.hemmila-peltonen@tuusula.fi::a95f872f-b074-407d-83ec-7583950f2bef" providerId="AD" clId="Web-{5B9DBB2D-4FA7-8146-099A-76E9A87E316E}" dt="2025-09-01T06:47:48.734" v="50" actId="20577"/>
          <ac:spMkLst>
            <pc:docMk/>
            <pc:sldMk cId="671996186" sldId="286"/>
            <ac:spMk id="4" creationId="{7ACE593D-C382-0A10-8297-6BA641EDE483}"/>
          </ac:spMkLst>
        </pc:spChg>
      </pc:sldChg>
    </pc:docChg>
  </pc:docChgLst>
  <pc:docChgLst>
    <pc:chgData name="Hemmilä-Peltonen Susanna" userId="S::susanna.hemmila-peltonen@tuusula.fi::a95f872f-b074-407d-83ec-7583950f2bef" providerId="AD" clId="Web-{4C5E306B-296D-DDD0-EDB6-08CB21F952F6}"/>
    <pc:docChg chg="modSld">
      <pc:chgData name="Hemmilä-Peltonen Susanna" userId="S::susanna.hemmila-peltonen@tuusula.fi::a95f872f-b074-407d-83ec-7583950f2bef" providerId="AD" clId="Web-{4C5E306B-296D-DDD0-EDB6-08CB21F952F6}" dt="2025-09-02T07:15:42.321" v="24" actId="14100"/>
      <pc:docMkLst>
        <pc:docMk/>
      </pc:docMkLst>
      <pc:sldChg chg="modSp">
        <pc:chgData name="Hemmilä-Peltonen Susanna" userId="S::susanna.hemmila-peltonen@tuusula.fi::a95f872f-b074-407d-83ec-7583950f2bef" providerId="AD" clId="Web-{4C5E306B-296D-DDD0-EDB6-08CB21F952F6}" dt="2025-09-02T07:09:20.770" v="9" actId="1076"/>
        <pc:sldMkLst>
          <pc:docMk/>
          <pc:sldMk cId="1854018197" sldId="276"/>
        </pc:sldMkLst>
        <pc:spChg chg="mod">
          <ac:chgData name="Hemmilä-Peltonen Susanna" userId="S::susanna.hemmila-peltonen@tuusula.fi::a95f872f-b074-407d-83ec-7583950f2bef" providerId="AD" clId="Web-{4C5E306B-296D-DDD0-EDB6-08CB21F952F6}" dt="2025-09-02T07:09:20.770" v="9" actId="1076"/>
          <ac:spMkLst>
            <pc:docMk/>
            <pc:sldMk cId="1854018197" sldId="276"/>
            <ac:spMk id="8" creationId="{DEDF394D-09E4-3F21-FED4-350F91A2CABF}"/>
          </ac:spMkLst>
        </pc:spChg>
        <pc:spChg chg="mod">
          <ac:chgData name="Hemmilä-Peltonen Susanna" userId="S::susanna.hemmila-peltonen@tuusula.fi::a95f872f-b074-407d-83ec-7583950f2bef" providerId="AD" clId="Web-{4C5E306B-296D-DDD0-EDB6-08CB21F952F6}" dt="2025-09-02T07:09:14.035" v="8" actId="1076"/>
          <ac:spMkLst>
            <pc:docMk/>
            <pc:sldMk cId="1854018197" sldId="276"/>
            <ac:spMk id="14" creationId="{00000000-0000-0000-0000-000000000000}"/>
          </ac:spMkLst>
        </pc:spChg>
      </pc:sldChg>
      <pc:sldChg chg="modSp">
        <pc:chgData name="Hemmilä-Peltonen Susanna" userId="S::susanna.hemmila-peltonen@tuusula.fi::a95f872f-b074-407d-83ec-7583950f2bef" providerId="AD" clId="Web-{4C5E306B-296D-DDD0-EDB6-08CB21F952F6}" dt="2025-09-02T07:15:42.321" v="24" actId="14100"/>
        <pc:sldMkLst>
          <pc:docMk/>
          <pc:sldMk cId="1142190661" sldId="282"/>
        </pc:sldMkLst>
        <pc:spChg chg="mod">
          <ac:chgData name="Hemmilä-Peltonen Susanna" userId="S::susanna.hemmila-peltonen@tuusula.fi::a95f872f-b074-407d-83ec-7583950f2bef" providerId="AD" clId="Web-{4C5E306B-296D-DDD0-EDB6-08CB21F952F6}" dt="2025-09-02T07:15:42.321" v="24" actId="14100"/>
          <ac:spMkLst>
            <pc:docMk/>
            <pc:sldMk cId="1142190661" sldId="282"/>
            <ac:spMk id="2" creationId="{00000000-0000-0000-0000-000000000000}"/>
          </ac:spMkLst>
        </pc:spChg>
      </pc:sldChg>
      <pc:sldChg chg="modSp">
        <pc:chgData name="Hemmilä-Peltonen Susanna" userId="S::susanna.hemmila-peltonen@tuusula.fi::a95f872f-b074-407d-83ec-7583950f2bef" providerId="AD" clId="Web-{4C5E306B-296D-DDD0-EDB6-08CB21F952F6}" dt="2025-09-02T07:08:13.144" v="1" actId="20577"/>
        <pc:sldMkLst>
          <pc:docMk/>
          <pc:sldMk cId="671996186" sldId="286"/>
        </pc:sldMkLst>
        <pc:spChg chg="mod">
          <ac:chgData name="Hemmilä-Peltonen Susanna" userId="S::susanna.hemmila-peltonen@tuusula.fi::a95f872f-b074-407d-83ec-7583950f2bef" providerId="AD" clId="Web-{4C5E306B-296D-DDD0-EDB6-08CB21F952F6}" dt="2025-09-02T07:08:13.144" v="1" actId="20577"/>
          <ac:spMkLst>
            <pc:docMk/>
            <pc:sldMk cId="671996186" sldId="286"/>
            <ac:spMk id="2" creationId="{C54AC18C-D5CA-5743-0025-DE6F437E205F}"/>
          </ac:spMkLst>
        </pc:spChg>
      </pc:sldChg>
      <pc:sldChg chg="modSp">
        <pc:chgData name="Hemmilä-Peltonen Susanna" userId="S::susanna.hemmila-peltonen@tuusula.fi::a95f872f-b074-407d-83ec-7583950f2bef" providerId="AD" clId="Web-{4C5E306B-296D-DDD0-EDB6-08CB21F952F6}" dt="2025-09-02T07:10:08.848" v="10" actId="20577"/>
        <pc:sldMkLst>
          <pc:docMk/>
          <pc:sldMk cId="1801910105" sldId="289"/>
        </pc:sldMkLst>
        <pc:spChg chg="mod">
          <ac:chgData name="Hemmilä-Peltonen Susanna" userId="S::susanna.hemmila-peltonen@tuusula.fi::a95f872f-b074-407d-83ec-7583950f2bef" providerId="AD" clId="Web-{4C5E306B-296D-DDD0-EDB6-08CB21F952F6}" dt="2025-09-02T07:10:08.848" v="10" actId="20577"/>
          <ac:spMkLst>
            <pc:docMk/>
            <pc:sldMk cId="1801910105" sldId="289"/>
            <ac:spMk id="2" creationId="{FC8F0800-B842-09CA-4860-03F670A6E994}"/>
          </ac:spMkLst>
        </pc:spChg>
      </pc:sldChg>
      <pc:sldChg chg="addSp modSp">
        <pc:chgData name="Hemmilä-Peltonen Susanna" userId="S::susanna.hemmila-peltonen@tuusula.fi::a95f872f-b074-407d-83ec-7583950f2bef" providerId="AD" clId="Web-{4C5E306B-296D-DDD0-EDB6-08CB21F952F6}" dt="2025-09-02T07:13:18.741" v="23"/>
        <pc:sldMkLst>
          <pc:docMk/>
          <pc:sldMk cId="3398077409" sldId="294"/>
        </pc:sldMkLst>
        <pc:spChg chg="mod">
          <ac:chgData name="Hemmilä-Peltonen Susanna" userId="S::susanna.hemmila-peltonen@tuusula.fi::a95f872f-b074-407d-83ec-7583950f2bef" providerId="AD" clId="Web-{4C5E306B-296D-DDD0-EDB6-08CB21F952F6}" dt="2025-09-02T07:11:57.912" v="18" actId="20577"/>
          <ac:spMkLst>
            <pc:docMk/>
            <pc:sldMk cId="3398077409" sldId="294"/>
            <ac:spMk id="2" creationId="{2C6001B3-F969-C210-99F0-773F4531B65A}"/>
          </ac:spMkLst>
        </pc:spChg>
        <pc:spChg chg="mod">
          <ac:chgData name="Hemmilä-Peltonen Susanna" userId="S::susanna.hemmila-peltonen@tuusula.fi::a95f872f-b074-407d-83ec-7583950f2bef" providerId="AD" clId="Web-{4C5E306B-296D-DDD0-EDB6-08CB21F952F6}" dt="2025-09-02T07:13:18.741" v="23"/>
          <ac:spMkLst>
            <pc:docMk/>
            <pc:sldMk cId="3398077409" sldId="294"/>
            <ac:spMk id="7" creationId="{3F24BAF6-F3B9-8539-6F52-05AEB75BEEE4}"/>
          </ac:spMkLst>
        </pc:spChg>
        <pc:grpChg chg="add mod">
          <ac:chgData name="Hemmilä-Peltonen Susanna" userId="S::susanna.hemmila-peltonen@tuusula.fi::a95f872f-b074-407d-83ec-7583950f2bef" providerId="AD" clId="Web-{4C5E306B-296D-DDD0-EDB6-08CB21F952F6}" dt="2025-09-02T07:11:27.756" v="12" actId="1076"/>
          <ac:grpSpMkLst>
            <pc:docMk/>
            <pc:sldMk cId="3398077409" sldId="294"/>
            <ac:grpSpMk id="5" creationId="{A016BBEB-FB02-F51D-110A-039F7DBE15B9}"/>
          </ac:grpSpMkLst>
        </pc:grpChg>
      </pc:sldChg>
    </pc:docChg>
  </pc:docChgLst>
  <pc:docChgLst>
    <pc:chgData name="Raudaskoski Janne" userId="S::janne.raudaskoski@tuusula.fi::e69b569a-09ed-4255-87a2-b2120467797f" providerId="AD" clId="Web-{F8B54134-6518-E99E-4A65-E98C75CC315F}"/>
    <pc:docChg chg="modSld">
      <pc:chgData name="Raudaskoski Janne" userId="S::janne.raudaskoski@tuusula.fi::e69b569a-09ed-4255-87a2-b2120467797f" providerId="AD" clId="Web-{F8B54134-6518-E99E-4A65-E98C75CC315F}" dt="2025-09-01T11:11:33.951" v="99" actId="14100"/>
      <pc:docMkLst>
        <pc:docMk/>
      </pc:docMkLst>
      <pc:sldChg chg="addSp delSp modSp">
        <pc:chgData name="Raudaskoski Janne" userId="S::janne.raudaskoski@tuusula.fi::e69b569a-09ed-4255-87a2-b2120467797f" providerId="AD" clId="Web-{F8B54134-6518-E99E-4A65-E98C75CC315F}" dt="2025-09-01T11:11:33.951" v="99" actId="14100"/>
        <pc:sldMkLst>
          <pc:docMk/>
          <pc:sldMk cId="3913166120" sldId="287"/>
        </pc:sldMkLst>
        <pc:spChg chg="mod">
          <ac:chgData name="Raudaskoski Janne" userId="S::janne.raudaskoski@tuusula.fi::e69b569a-09ed-4255-87a2-b2120467797f" providerId="AD" clId="Web-{F8B54134-6518-E99E-4A65-E98C75CC315F}" dt="2025-09-01T11:11:33.951" v="99" actId="14100"/>
          <ac:spMkLst>
            <pc:docMk/>
            <pc:sldMk cId="3913166120" sldId="287"/>
            <ac:spMk id="3" creationId="{408F357F-0CA4-6101-562E-B7AD78BE5A89}"/>
          </ac:spMkLst>
        </pc:spChg>
        <pc:spChg chg="mod">
          <ac:chgData name="Raudaskoski Janne" userId="S::janne.raudaskoski@tuusula.fi::e69b569a-09ed-4255-87a2-b2120467797f" providerId="AD" clId="Web-{F8B54134-6518-E99E-4A65-E98C75CC315F}" dt="2025-09-01T11:09:00.825" v="68" actId="20577"/>
          <ac:spMkLst>
            <pc:docMk/>
            <pc:sldMk cId="3913166120" sldId="287"/>
            <ac:spMk id="7" creationId="{2E187A32-3DA5-156D-A7B5-9E1F243B0900}"/>
          </ac:spMkLst>
        </pc:spChg>
        <pc:spChg chg="add mod">
          <ac:chgData name="Raudaskoski Janne" userId="S::janne.raudaskoski@tuusula.fi::e69b569a-09ed-4255-87a2-b2120467797f" providerId="AD" clId="Web-{F8B54134-6518-E99E-4A65-E98C75CC315F}" dt="2025-09-01T11:08:53.262" v="67" actId="14100"/>
          <ac:spMkLst>
            <pc:docMk/>
            <pc:sldMk cId="3913166120" sldId="287"/>
            <ac:spMk id="10" creationId="{D10FD0F1-BD2C-4FDA-455D-565C0D2FDC10}"/>
          </ac:spMkLst>
        </pc:spChg>
        <pc:picChg chg="mod">
          <ac:chgData name="Raudaskoski Janne" userId="S::janne.raudaskoski@tuusula.fi::e69b569a-09ed-4255-87a2-b2120467797f" providerId="AD" clId="Web-{F8B54134-6518-E99E-4A65-E98C75CC315F}" dt="2025-09-01T11:04:23.151" v="24"/>
          <ac:picMkLst>
            <pc:docMk/>
            <pc:sldMk cId="3913166120" sldId="287"/>
            <ac:picMk id="6" creationId="{7D56A29A-26F8-6E82-AD7E-932376810AF1}"/>
          </ac:picMkLst>
        </pc:picChg>
        <pc:picChg chg="add mod">
          <ac:chgData name="Raudaskoski Janne" userId="S::janne.raudaskoski@tuusula.fi::e69b569a-09ed-4255-87a2-b2120467797f" providerId="AD" clId="Web-{F8B54134-6518-E99E-4A65-E98C75CC315F}" dt="2025-09-01T11:06:03.933" v="40" actId="1076"/>
          <ac:picMkLst>
            <pc:docMk/>
            <pc:sldMk cId="3913166120" sldId="287"/>
            <ac:picMk id="8" creationId="{94347E82-36D8-1C00-23AC-2A2C35F4E702}"/>
          </ac:picMkLst>
        </pc:picChg>
      </pc:sldChg>
    </pc:docChg>
  </pc:docChgLst>
  <pc:docChgLst>
    <pc:chgData name="Hemmilä-Peltonen Susanna" userId="S::susanna.hemmila-peltonen@tuusula.fi::a95f872f-b074-407d-83ec-7583950f2bef" providerId="AD" clId="Web-{1E13F605-EDB5-945A-16FE-124161D02DB6}"/>
    <pc:docChg chg="modSld">
      <pc:chgData name="Hemmilä-Peltonen Susanna" userId="S::susanna.hemmila-peltonen@tuusula.fi::a95f872f-b074-407d-83ec-7583950f2bef" providerId="AD" clId="Web-{1E13F605-EDB5-945A-16FE-124161D02DB6}" dt="2025-09-08T06:52:03.613" v="46" actId="20577"/>
      <pc:docMkLst>
        <pc:docMk/>
      </pc:docMkLst>
      <pc:sldChg chg="addSp delSp modSp">
        <pc:chgData name="Hemmilä-Peltonen Susanna" userId="S::susanna.hemmila-peltonen@tuusula.fi::a95f872f-b074-407d-83ec-7583950f2bef" providerId="AD" clId="Web-{1E13F605-EDB5-945A-16FE-124161D02DB6}" dt="2025-09-08T06:52:03.613" v="46" actId="20577"/>
        <pc:sldMkLst>
          <pc:docMk/>
          <pc:sldMk cId="1764041640" sldId="283"/>
        </pc:sldMkLst>
        <pc:spChg chg="del mod">
          <ac:chgData name="Hemmilä-Peltonen Susanna" userId="S::susanna.hemmila-peltonen@tuusula.fi::a95f872f-b074-407d-83ec-7583950f2bef" providerId="AD" clId="Web-{1E13F605-EDB5-945A-16FE-124161D02DB6}" dt="2025-09-08T06:49:01.999" v="10"/>
          <ac:spMkLst>
            <pc:docMk/>
            <pc:sldMk cId="1764041640" sldId="283"/>
            <ac:spMk id="3" creationId="{00000000-0000-0000-0000-000000000000}"/>
          </ac:spMkLst>
        </pc:spChg>
        <pc:spChg chg="add mod">
          <ac:chgData name="Hemmilä-Peltonen Susanna" userId="S::susanna.hemmila-peltonen@tuusula.fi::a95f872f-b074-407d-83ec-7583950f2bef" providerId="AD" clId="Web-{1E13F605-EDB5-945A-16FE-124161D02DB6}" dt="2025-09-08T06:52:03.613" v="46" actId="20577"/>
          <ac:spMkLst>
            <pc:docMk/>
            <pc:sldMk cId="1764041640" sldId="283"/>
            <ac:spMk id="5" creationId="{D60C1817-8514-EE4E-0C89-03AA54AF0D2B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>
            <a:extLst>
              <a:ext uri="{FF2B5EF4-FFF2-40B4-BE49-F238E27FC236}">
                <a16:creationId xmlns:a16="http://schemas.microsoft.com/office/drawing/2014/main" id="{27DB61F0-92DD-6245-A68E-2183D994AE0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6A5FE551-BD96-5442-AA25-E9CF131ED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C04771-E54C-E74F-A3A7-0809A63286D1}" type="datetimeFigureOut">
              <a:rPr lang="fi-FI" smtClean="0"/>
              <a:t>7.9.2025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A934F824-C619-ED46-903F-44F0747D266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37B80153-D96C-2E49-88B8-B51B855E65C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4E2843-AC38-BF49-AF0E-B4F8FF9F91A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301042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174AEC-414D-A440-94C4-EC9AC216FB30}" type="datetimeFigureOut">
              <a:rPr lang="fi-FI" smtClean="0"/>
              <a:t>7.9.2025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fi-FI"/>
              <a:t>Muokkaa tekstin perustyylejä
toinen taso
kolmas taso
neljäs taso
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14E7B2-51C6-3543-864C-325CA6E484A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38319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png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1.png"/><Relationship Id="rId4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1.png"/><Relationship Id="rId4" Type="http://schemas.openxmlformats.org/officeDocument/2006/relationships/image" Target="../media/image6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png"/><Relationship Id="rId4" Type="http://schemas.openxmlformats.org/officeDocument/2006/relationships/image" Target="../media/image21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8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0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perustyyli">
    <p:bg>
      <p:bgPr>
        <a:solidFill>
          <a:srgbClr val="3D47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tsikko 1">
            <a:extLst>
              <a:ext uri="{FF2B5EF4-FFF2-40B4-BE49-F238E27FC236}">
                <a16:creationId xmlns:a16="http://schemas.microsoft.com/office/drawing/2014/main" id="{17ED5224-1840-7B4F-8EE9-23D0D278AA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54822" y="2584808"/>
            <a:ext cx="8282354" cy="1238562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br>
              <a:rPr lang="fi-FI"/>
            </a:b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pic>
        <p:nvPicPr>
          <p:cNvPr id="19" name="Kuva 18">
            <a:extLst>
              <a:ext uri="{FF2B5EF4-FFF2-40B4-BE49-F238E27FC236}">
                <a16:creationId xmlns:a16="http://schemas.microsoft.com/office/drawing/2014/main" id="{4B406752-74E5-594E-AE5A-4359761B11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28300" y="0"/>
            <a:ext cx="1663700" cy="4559300"/>
          </a:xfrm>
          <a:prstGeom prst="rect">
            <a:avLst/>
          </a:prstGeom>
        </p:spPr>
      </p:pic>
      <p:pic>
        <p:nvPicPr>
          <p:cNvPr id="20" name="Kuva 19">
            <a:extLst>
              <a:ext uri="{FF2B5EF4-FFF2-40B4-BE49-F238E27FC236}">
                <a16:creationId xmlns:a16="http://schemas.microsoft.com/office/drawing/2014/main" id="{7EE53FCE-8FB9-F746-B654-13B86C47F4C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95" y="3509962"/>
            <a:ext cx="1524644" cy="3348038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3C67F483-D9E9-FD44-B6ED-A928305A8CD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2763" y="1013005"/>
            <a:ext cx="3805313" cy="1473200"/>
          </a:xfrm>
          <a:prstGeom prst="rect">
            <a:avLst/>
          </a:prstGeom>
        </p:spPr>
      </p:pic>
      <p:sp>
        <p:nvSpPr>
          <p:cNvPr id="8" name="Alaotsikko 2">
            <a:extLst>
              <a:ext uri="{FF2B5EF4-FFF2-40B4-BE49-F238E27FC236}">
                <a16:creationId xmlns:a16="http://schemas.microsoft.com/office/drawing/2014/main" id="{789C8D03-E2F0-9C47-86B2-A33ECC8832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4822" y="4020577"/>
            <a:ext cx="8282354" cy="1127495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</p:spTree>
    <p:extLst>
      <p:ext uri="{BB962C8B-B14F-4D97-AF65-F5344CB8AC3E}">
        <p14:creationId xmlns:p14="http://schemas.microsoft.com/office/powerpoint/2010/main" val="3503993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abstrak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1B64377F-61F8-3742-AA0B-F0A493209E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9F66EB28-079E-B04A-9DE9-18EF4309F29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28300" y="0"/>
            <a:ext cx="1663700" cy="4559300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0FE32F2B-3F61-7840-93ED-5FB0FE3F3C2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95" y="3509962"/>
            <a:ext cx="1524645" cy="3348038"/>
          </a:xfrm>
          <a:prstGeom prst="rect">
            <a:avLst/>
          </a:prstGeom>
        </p:spPr>
      </p:pic>
      <p:sp>
        <p:nvSpPr>
          <p:cNvPr id="11" name="Alaotsikko 2">
            <a:extLst>
              <a:ext uri="{FF2B5EF4-FFF2-40B4-BE49-F238E27FC236}">
                <a16:creationId xmlns:a16="http://schemas.microsoft.com/office/drawing/2014/main" id="{9D76CD1F-9E1C-B84A-ABDD-7687453992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4822" y="4020577"/>
            <a:ext cx="8282354" cy="1127495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2" name="Otsikko 1">
            <a:extLst>
              <a:ext uri="{FF2B5EF4-FFF2-40B4-BE49-F238E27FC236}">
                <a16:creationId xmlns:a16="http://schemas.microsoft.com/office/drawing/2014/main" id="{C642F93A-2C04-E747-92B2-88AD5CE74F6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54822" y="2584808"/>
            <a:ext cx="8282354" cy="1238562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br>
              <a:rPr lang="fi-FI"/>
            </a:b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pic>
        <p:nvPicPr>
          <p:cNvPr id="16" name="Kuva 15">
            <a:extLst>
              <a:ext uri="{FF2B5EF4-FFF2-40B4-BE49-F238E27FC236}">
                <a16:creationId xmlns:a16="http://schemas.microsoft.com/office/drawing/2014/main" id="{DC9CB18D-EA6C-A94B-AD44-3560E578B87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190420" y="1013005"/>
            <a:ext cx="3810000" cy="14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47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kulttuuri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B075ACDE-FD19-1D47-AC10-90094010B4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B43619DB-9A5F-9742-9951-0882FA5F1BF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29457" y="0"/>
            <a:ext cx="1661386" cy="4559300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1B02759B-68FB-7944-B9AF-7AE5AB186BC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95" y="3509962"/>
            <a:ext cx="1524644" cy="3348038"/>
          </a:xfrm>
          <a:prstGeom prst="rect">
            <a:avLst/>
          </a:prstGeom>
        </p:spPr>
      </p:pic>
      <p:sp>
        <p:nvSpPr>
          <p:cNvPr id="8" name="Alaotsikko 2">
            <a:extLst>
              <a:ext uri="{FF2B5EF4-FFF2-40B4-BE49-F238E27FC236}">
                <a16:creationId xmlns:a16="http://schemas.microsoft.com/office/drawing/2014/main" id="{5CE5A630-69F3-F447-9415-F89F43540A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4822" y="4020577"/>
            <a:ext cx="8282354" cy="1127495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0" name="Otsikko 1">
            <a:extLst>
              <a:ext uri="{FF2B5EF4-FFF2-40B4-BE49-F238E27FC236}">
                <a16:creationId xmlns:a16="http://schemas.microsoft.com/office/drawing/2014/main" id="{E1EF9D20-45EB-734D-881E-F9192671FB4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54822" y="2584808"/>
            <a:ext cx="8282354" cy="1238562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br>
              <a:rPr lang="fi-FI"/>
            </a:b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954B1282-DEC8-0348-AE36-78954EF428D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190420" y="1013005"/>
            <a:ext cx="3810000" cy="14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165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kulttuuri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1B64377F-61F8-3742-AA0B-F0A493209E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0843" cy="6858000"/>
          </a:xfrm>
          <a:prstGeom prst="rect">
            <a:avLst/>
          </a:prstGeom>
        </p:spPr>
      </p:pic>
      <p:sp>
        <p:nvSpPr>
          <p:cNvPr id="8" name="Alaotsikko 2">
            <a:extLst>
              <a:ext uri="{FF2B5EF4-FFF2-40B4-BE49-F238E27FC236}">
                <a16:creationId xmlns:a16="http://schemas.microsoft.com/office/drawing/2014/main" id="{150DFF5F-43CC-0946-A4BD-DBB7DA70A4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4822" y="4020577"/>
            <a:ext cx="8282354" cy="1127495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1" name="Otsikko 1">
            <a:extLst>
              <a:ext uri="{FF2B5EF4-FFF2-40B4-BE49-F238E27FC236}">
                <a16:creationId xmlns:a16="http://schemas.microsoft.com/office/drawing/2014/main" id="{74D2C5C1-6338-5F41-A9CA-FA656844BC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54822" y="2584808"/>
            <a:ext cx="8282354" cy="1238562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br>
              <a:rPr lang="fi-FI"/>
            </a:b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423AF73A-B4DC-6B48-A633-FFA1F5F6312D}"/>
              </a:ext>
            </a:extLst>
          </p:cNvPr>
          <p:cNvSpPr txBox="1"/>
          <p:nvPr userDrawn="1"/>
        </p:nvSpPr>
        <p:spPr>
          <a:xfrm>
            <a:off x="13411200" y="60566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1BB123F4-C948-6D49-B3D1-F52A99D622DA}"/>
              </a:ext>
            </a:extLst>
          </p:cNvPr>
          <p:cNvSpPr txBox="1"/>
          <p:nvPr userDrawn="1"/>
        </p:nvSpPr>
        <p:spPr>
          <a:xfrm>
            <a:off x="16159163" y="71437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FF76E5B0-2E7D-C140-9AB0-8FE95AD33B5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90420" y="1013005"/>
            <a:ext cx="3810000" cy="1473200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DDF32A52-1B35-E146-BF08-8D600D2D64F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95" y="3509963"/>
            <a:ext cx="1524644" cy="3348035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05A15E37-7601-F84E-B023-7A2EDD66D33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528300" y="0"/>
            <a:ext cx="1663700" cy="455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504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kulttuuri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1B64377F-61F8-3742-AA0B-F0A493209E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1"/>
            <a:ext cx="12190843" cy="6857999"/>
          </a:xfrm>
          <a:prstGeom prst="rect">
            <a:avLst/>
          </a:prstGeom>
        </p:spPr>
      </p:pic>
      <p:sp>
        <p:nvSpPr>
          <p:cNvPr id="8" name="Alaotsikko 2">
            <a:extLst>
              <a:ext uri="{FF2B5EF4-FFF2-40B4-BE49-F238E27FC236}">
                <a16:creationId xmlns:a16="http://schemas.microsoft.com/office/drawing/2014/main" id="{150DFF5F-43CC-0946-A4BD-DBB7DA70A4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4822" y="4020577"/>
            <a:ext cx="8282354" cy="1127495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1" name="Otsikko 1">
            <a:extLst>
              <a:ext uri="{FF2B5EF4-FFF2-40B4-BE49-F238E27FC236}">
                <a16:creationId xmlns:a16="http://schemas.microsoft.com/office/drawing/2014/main" id="{74D2C5C1-6338-5F41-A9CA-FA656844BC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54822" y="2584808"/>
            <a:ext cx="8282354" cy="1238562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br>
              <a:rPr lang="fi-FI"/>
            </a:b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423AF73A-B4DC-6B48-A633-FFA1F5F6312D}"/>
              </a:ext>
            </a:extLst>
          </p:cNvPr>
          <p:cNvSpPr txBox="1"/>
          <p:nvPr userDrawn="1"/>
        </p:nvSpPr>
        <p:spPr>
          <a:xfrm>
            <a:off x="13411200" y="60566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1BB123F4-C948-6D49-B3D1-F52A99D622DA}"/>
              </a:ext>
            </a:extLst>
          </p:cNvPr>
          <p:cNvSpPr txBox="1"/>
          <p:nvPr userDrawn="1"/>
        </p:nvSpPr>
        <p:spPr>
          <a:xfrm>
            <a:off x="16159163" y="71437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FF76E5B0-2E7D-C140-9AB0-8FE95AD33B5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90420" y="1013005"/>
            <a:ext cx="3810000" cy="1473200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DDF32A52-1B35-E146-BF08-8D600D2D64F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95" y="3509963"/>
            <a:ext cx="1524644" cy="3348035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FF96C6DE-0C90-5649-BC6B-A5A997AFE71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529457" y="0"/>
            <a:ext cx="1661386" cy="4559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99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luon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1B64377F-61F8-3742-AA0B-F0A493209E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0843" cy="6861715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83764E6B-E7C7-D747-A590-626F425ED8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29457" y="0"/>
            <a:ext cx="1661386" cy="4559300"/>
          </a:xfrm>
          <a:prstGeom prst="rect">
            <a:avLst/>
          </a:prstGeom>
        </p:spPr>
      </p:pic>
      <p:sp>
        <p:nvSpPr>
          <p:cNvPr id="8" name="Alaotsikko 2">
            <a:extLst>
              <a:ext uri="{FF2B5EF4-FFF2-40B4-BE49-F238E27FC236}">
                <a16:creationId xmlns:a16="http://schemas.microsoft.com/office/drawing/2014/main" id="{150DFF5F-43CC-0946-A4BD-DBB7DA70A4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4822" y="4020577"/>
            <a:ext cx="8282354" cy="1127495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1" name="Otsikko 1">
            <a:extLst>
              <a:ext uri="{FF2B5EF4-FFF2-40B4-BE49-F238E27FC236}">
                <a16:creationId xmlns:a16="http://schemas.microsoft.com/office/drawing/2014/main" id="{74D2C5C1-6338-5F41-A9CA-FA656844BC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54822" y="2584808"/>
            <a:ext cx="8282354" cy="1238562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br>
              <a:rPr lang="fi-FI"/>
            </a:b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5E3A3FC4-B8A1-7E42-9F1D-A778BB41281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190420" y="1013005"/>
            <a:ext cx="3810000" cy="147320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57555428-EC30-124B-B2B5-DCC3F7AB086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95" y="3509963"/>
            <a:ext cx="1524644" cy="3348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943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luon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1B64377F-61F8-3742-AA0B-F0A493209E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7"/>
          <a:stretch/>
        </p:blipFill>
        <p:spPr>
          <a:xfrm>
            <a:off x="-14287" y="-1"/>
            <a:ext cx="12205130" cy="6858001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83764E6B-E7C7-D747-A590-626F425ED8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29457" y="0"/>
            <a:ext cx="1661386" cy="4559300"/>
          </a:xfrm>
          <a:prstGeom prst="rect">
            <a:avLst/>
          </a:prstGeom>
        </p:spPr>
      </p:pic>
      <p:sp>
        <p:nvSpPr>
          <p:cNvPr id="8" name="Alaotsikko 2">
            <a:extLst>
              <a:ext uri="{FF2B5EF4-FFF2-40B4-BE49-F238E27FC236}">
                <a16:creationId xmlns:a16="http://schemas.microsoft.com/office/drawing/2014/main" id="{150DFF5F-43CC-0946-A4BD-DBB7DA70A4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4822" y="4020577"/>
            <a:ext cx="8282354" cy="1127495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1" name="Otsikko 1">
            <a:extLst>
              <a:ext uri="{FF2B5EF4-FFF2-40B4-BE49-F238E27FC236}">
                <a16:creationId xmlns:a16="http://schemas.microsoft.com/office/drawing/2014/main" id="{74D2C5C1-6338-5F41-A9CA-FA656844BC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54822" y="2584808"/>
            <a:ext cx="8282354" cy="1238562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br>
              <a:rPr lang="fi-FI"/>
            </a:b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5E3A3FC4-B8A1-7E42-9F1D-A778BB41281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190420" y="1013005"/>
            <a:ext cx="3810000" cy="147320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57555428-EC30-124B-B2B5-DCC3F7AB086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95" y="3509963"/>
            <a:ext cx="1524644" cy="3348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158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luon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1B64377F-61F8-3742-AA0B-F0A493209E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4287" y="964"/>
            <a:ext cx="12205130" cy="6856070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83764E6B-E7C7-D747-A590-626F425ED8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29457" y="0"/>
            <a:ext cx="1661386" cy="4559300"/>
          </a:xfrm>
          <a:prstGeom prst="rect">
            <a:avLst/>
          </a:prstGeom>
        </p:spPr>
      </p:pic>
      <p:sp>
        <p:nvSpPr>
          <p:cNvPr id="8" name="Alaotsikko 2">
            <a:extLst>
              <a:ext uri="{FF2B5EF4-FFF2-40B4-BE49-F238E27FC236}">
                <a16:creationId xmlns:a16="http://schemas.microsoft.com/office/drawing/2014/main" id="{150DFF5F-43CC-0946-A4BD-DBB7DA70A4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4822" y="4020577"/>
            <a:ext cx="8282354" cy="1127495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1" name="Otsikko 1">
            <a:extLst>
              <a:ext uri="{FF2B5EF4-FFF2-40B4-BE49-F238E27FC236}">
                <a16:creationId xmlns:a16="http://schemas.microsoft.com/office/drawing/2014/main" id="{74D2C5C1-6338-5F41-A9CA-FA656844BC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54822" y="2584808"/>
            <a:ext cx="8282354" cy="1238562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br>
              <a:rPr lang="fi-FI"/>
            </a:b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5E3A3FC4-B8A1-7E42-9F1D-A778BB41281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190420" y="1013005"/>
            <a:ext cx="3810000" cy="147320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57555428-EC30-124B-B2B5-DCC3F7AB086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95" y="3509963"/>
            <a:ext cx="1524644" cy="3348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120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lapset ja nuore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1B64377F-61F8-3742-AA0B-F0A493209E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8"/>
          <a:stretch/>
        </p:blipFill>
        <p:spPr>
          <a:xfrm>
            <a:off x="-3389" y="-1"/>
            <a:ext cx="12194231" cy="6858001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83764E6B-E7C7-D747-A590-626F425ED8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29457" y="0"/>
            <a:ext cx="1661386" cy="4559299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6E2343B0-91F8-6E40-A8EC-44B384DBCAB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95" y="3509962"/>
            <a:ext cx="1524644" cy="3348038"/>
          </a:xfrm>
          <a:prstGeom prst="rect">
            <a:avLst/>
          </a:prstGeom>
        </p:spPr>
      </p:pic>
      <p:sp>
        <p:nvSpPr>
          <p:cNvPr id="8" name="Alaotsikko 2">
            <a:extLst>
              <a:ext uri="{FF2B5EF4-FFF2-40B4-BE49-F238E27FC236}">
                <a16:creationId xmlns:a16="http://schemas.microsoft.com/office/drawing/2014/main" id="{150DFF5F-43CC-0946-A4BD-DBB7DA70A4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4822" y="4020577"/>
            <a:ext cx="8282354" cy="1127495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1" name="Otsikko 1">
            <a:extLst>
              <a:ext uri="{FF2B5EF4-FFF2-40B4-BE49-F238E27FC236}">
                <a16:creationId xmlns:a16="http://schemas.microsoft.com/office/drawing/2014/main" id="{74D2C5C1-6338-5F41-A9CA-FA656844BC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54822" y="2584808"/>
            <a:ext cx="8282354" cy="1238562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br>
              <a:rPr lang="fi-FI"/>
            </a:b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5E3A3FC4-B8A1-7E42-9F1D-A778BB41281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190420" y="1013005"/>
            <a:ext cx="3810000" cy="1473200"/>
          </a:xfrm>
          <a:prstGeom prst="rect">
            <a:avLst/>
          </a:prstGeom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423AF73A-B4DC-6B48-A633-FFA1F5F6312D}"/>
              </a:ext>
            </a:extLst>
          </p:cNvPr>
          <p:cNvSpPr txBox="1"/>
          <p:nvPr userDrawn="1"/>
        </p:nvSpPr>
        <p:spPr>
          <a:xfrm>
            <a:off x="13411200" y="60566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64709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lapset ja nuore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1B64377F-61F8-3742-AA0B-F0A493209E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0843" cy="6857999"/>
          </a:xfrm>
          <a:prstGeom prst="rect">
            <a:avLst/>
          </a:prstGeom>
        </p:spPr>
      </p:pic>
      <p:sp>
        <p:nvSpPr>
          <p:cNvPr id="8" name="Alaotsikko 2">
            <a:extLst>
              <a:ext uri="{FF2B5EF4-FFF2-40B4-BE49-F238E27FC236}">
                <a16:creationId xmlns:a16="http://schemas.microsoft.com/office/drawing/2014/main" id="{150DFF5F-43CC-0946-A4BD-DBB7DA70A4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4822" y="4020577"/>
            <a:ext cx="8282354" cy="1127495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1" name="Otsikko 1">
            <a:extLst>
              <a:ext uri="{FF2B5EF4-FFF2-40B4-BE49-F238E27FC236}">
                <a16:creationId xmlns:a16="http://schemas.microsoft.com/office/drawing/2014/main" id="{74D2C5C1-6338-5F41-A9CA-FA656844BC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54822" y="2584808"/>
            <a:ext cx="8282354" cy="1238562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br>
              <a:rPr lang="fi-FI"/>
            </a:b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423AF73A-B4DC-6B48-A633-FFA1F5F6312D}"/>
              </a:ext>
            </a:extLst>
          </p:cNvPr>
          <p:cNvSpPr txBox="1"/>
          <p:nvPr userDrawn="1"/>
        </p:nvSpPr>
        <p:spPr>
          <a:xfrm>
            <a:off x="13411200" y="60566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1BB123F4-C948-6D49-B3D1-F52A99D622DA}"/>
              </a:ext>
            </a:extLst>
          </p:cNvPr>
          <p:cNvSpPr txBox="1"/>
          <p:nvPr userDrawn="1"/>
        </p:nvSpPr>
        <p:spPr>
          <a:xfrm>
            <a:off x="16159163" y="71437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FF76E5B0-2E7D-C140-9AB0-8FE95AD33B5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90420" y="1013005"/>
            <a:ext cx="3810000" cy="147320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F23EDE1F-B71A-1842-A033-7D7E44E0B14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528300" y="0"/>
            <a:ext cx="1663700" cy="4559300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42E9AF53-01B3-2845-8BAA-37C3D81B125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95" y="3509962"/>
            <a:ext cx="1524644" cy="3348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307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liikunt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1B64377F-61F8-3742-AA0B-F0A493209E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8652" y="0"/>
            <a:ext cx="12199495" cy="6857998"/>
          </a:xfrm>
          <a:prstGeom prst="rect">
            <a:avLst/>
          </a:prstGeom>
        </p:spPr>
      </p:pic>
      <p:sp>
        <p:nvSpPr>
          <p:cNvPr id="8" name="Alaotsikko 2">
            <a:extLst>
              <a:ext uri="{FF2B5EF4-FFF2-40B4-BE49-F238E27FC236}">
                <a16:creationId xmlns:a16="http://schemas.microsoft.com/office/drawing/2014/main" id="{150DFF5F-43CC-0946-A4BD-DBB7DA70A4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4822" y="4020577"/>
            <a:ext cx="8282354" cy="1127495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1" name="Otsikko 1">
            <a:extLst>
              <a:ext uri="{FF2B5EF4-FFF2-40B4-BE49-F238E27FC236}">
                <a16:creationId xmlns:a16="http://schemas.microsoft.com/office/drawing/2014/main" id="{74D2C5C1-6338-5F41-A9CA-FA656844BC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54822" y="2584808"/>
            <a:ext cx="8282354" cy="1238562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br>
              <a:rPr lang="fi-FI"/>
            </a:b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423AF73A-B4DC-6B48-A633-FFA1F5F6312D}"/>
              </a:ext>
            </a:extLst>
          </p:cNvPr>
          <p:cNvSpPr txBox="1"/>
          <p:nvPr userDrawn="1"/>
        </p:nvSpPr>
        <p:spPr>
          <a:xfrm>
            <a:off x="13411200" y="60566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1BB123F4-C948-6D49-B3D1-F52A99D622DA}"/>
              </a:ext>
            </a:extLst>
          </p:cNvPr>
          <p:cNvSpPr txBox="1"/>
          <p:nvPr userDrawn="1"/>
        </p:nvSpPr>
        <p:spPr>
          <a:xfrm>
            <a:off x="16159163" y="71437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FF76E5B0-2E7D-C140-9AB0-8FE95AD33B5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90420" y="1013005"/>
            <a:ext cx="3810000" cy="1473200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DDF32A52-1B35-E146-BF08-8D600D2D64F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95" y="3509963"/>
            <a:ext cx="1524644" cy="3348035"/>
          </a:xfrm>
          <a:prstGeom prst="rect">
            <a:avLst/>
          </a:prstGeom>
        </p:spPr>
      </p:pic>
      <p:pic>
        <p:nvPicPr>
          <p:cNvPr id="19" name="Kuva 18">
            <a:extLst>
              <a:ext uri="{FF2B5EF4-FFF2-40B4-BE49-F238E27FC236}">
                <a16:creationId xmlns:a16="http://schemas.microsoft.com/office/drawing/2014/main" id="{5FDF9FB1-36E7-674D-AEF9-60F39658853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528300" y="0"/>
            <a:ext cx="1663700" cy="455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7831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lapset ja nuore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1B64377F-61F8-3742-AA0B-F0A493209E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0844" cy="6857998"/>
          </a:xfrm>
          <a:prstGeom prst="rect">
            <a:avLst/>
          </a:prstGeom>
        </p:spPr>
      </p:pic>
      <p:sp>
        <p:nvSpPr>
          <p:cNvPr id="8" name="Alaotsikko 2">
            <a:extLst>
              <a:ext uri="{FF2B5EF4-FFF2-40B4-BE49-F238E27FC236}">
                <a16:creationId xmlns:a16="http://schemas.microsoft.com/office/drawing/2014/main" id="{150DFF5F-43CC-0946-A4BD-DBB7DA70A4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4822" y="4020577"/>
            <a:ext cx="8282354" cy="1127495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1" name="Otsikko 1">
            <a:extLst>
              <a:ext uri="{FF2B5EF4-FFF2-40B4-BE49-F238E27FC236}">
                <a16:creationId xmlns:a16="http://schemas.microsoft.com/office/drawing/2014/main" id="{74D2C5C1-6338-5F41-A9CA-FA656844BC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54822" y="2584808"/>
            <a:ext cx="8282354" cy="1238562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br>
              <a:rPr lang="fi-FI"/>
            </a:b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423AF73A-B4DC-6B48-A633-FFA1F5F6312D}"/>
              </a:ext>
            </a:extLst>
          </p:cNvPr>
          <p:cNvSpPr txBox="1"/>
          <p:nvPr userDrawn="1"/>
        </p:nvSpPr>
        <p:spPr>
          <a:xfrm>
            <a:off x="13411200" y="60566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1BB123F4-C948-6D49-B3D1-F52A99D622DA}"/>
              </a:ext>
            </a:extLst>
          </p:cNvPr>
          <p:cNvSpPr txBox="1"/>
          <p:nvPr userDrawn="1"/>
        </p:nvSpPr>
        <p:spPr>
          <a:xfrm>
            <a:off x="16159163" y="71437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</p:txBody>
      </p:sp>
      <p:pic>
        <p:nvPicPr>
          <p:cNvPr id="14" name="Kuva 13">
            <a:extLst>
              <a:ext uri="{FF2B5EF4-FFF2-40B4-BE49-F238E27FC236}">
                <a16:creationId xmlns:a16="http://schemas.microsoft.com/office/drawing/2014/main" id="{A3A6B84F-C6F6-4E43-BC0E-DD6FCB12D2B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29457" y="0"/>
            <a:ext cx="1661386" cy="4559300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DDF32A52-1B35-E146-BF08-8D600D2D64F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95" y="3509963"/>
            <a:ext cx="1524644" cy="3348035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3902DCA1-FCD6-5548-81EC-022CDE939DF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2763" y="1013005"/>
            <a:ext cx="3805313" cy="14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650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kunt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1B64377F-61F8-3742-AA0B-F0A493209E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0843" cy="6857998"/>
          </a:xfrm>
          <a:prstGeom prst="rect">
            <a:avLst/>
          </a:prstGeom>
        </p:spPr>
      </p:pic>
      <p:sp>
        <p:nvSpPr>
          <p:cNvPr id="8" name="Alaotsikko 2">
            <a:extLst>
              <a:ext uri="{FF2B5EF4-FFF2-40B4-BE49-F238E27FC236}">
                <a16:creationId xmlns:a16="http://schemas.microsoft.com/office/drawing/2014/main" id="{150DFF5F-43CC-0946-A4BD-DBB7DA70A4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4822" y="4020577"/>
            <a:ext cx="8282354" cy="1127495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1" name="Otsikko 1">
            <a:extLst>
              <a:ext uri="{FF2B5EF4-FFF2-40B4-BE49-F238E27FC236}">
                <a16:creationId xmlns:a16="http://schemas.microsoft.com/office/drawing/2014/main" id="{74D2C5C1-6338-5F41-A9CA-FA656844BC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54822" y="2584808"/>
            <a:ext cx="8282354" cy="1238562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br>
              <a:rPr lang="fi-FI"/>
            </a:b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423AF73A-B4DC-6B48-A633-FFA1F5F6312D}"/>
              </a:ext>
            </a:extLst>
          </p:cNvPr>
          <p:cNvSpPr txBox="1"/>
          <p:nvPr userDrawn="1"/>
        </p:nvSpPr>
        <p:spPr>
          <a:xfrm>
            <a:off x="13411200" y="60566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1BB123F4-C948-6D49-B3D1-F52A99D622DA}"/>
              </a:ext>
            </a:extLst>
          </p:cNvPr>
          <p:cNvSpPr txBox="1"/>
          <p:nvPr userDrawn="1"/>
        </p:nvSpPr>
        <p:spPr>
          <a:xfrm>
            <a:off x="16159163" y="71437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FF76E5B0-2E7D-C140-9AB0-8FE95AD33B5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90420" y="1013005"/>
            <a:ext cx="3810000" cy="1473200"/>
          </a:xfrm>
          <a:prstGeom prst="rect">
            <a:avLst/>
          </a:prstGeo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A3A6B84F-C6F6-4E43-BC0E-DD6FCB12D2B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529457" y="0"/>
            <a:ext cx="1661386" cy="4559300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DDF32A52-1B35-E146-BF08-8D600D2D64F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95" y="3509963"/>
            <a:ext cx="1524644" cy="3348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3942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kunt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1B64377F-61F8-3742-AA0B-F0A493209E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1999" cy="6857999"/>
          </a:xfrm>
          <a:prstGeom prst="rect">
            <a:avLst/>
          </a:prstGeom>
        </p:spPr>
      </p:pic>
      <p:sp>
        <p:nvSpPr>
          <p:cNvPr id="8" name="Alaotsikko 2">
            <a:extLst>
              <a:ext uri="{FF2B5EF4-FFF2-40B4-BE49-F238E27FC236}">
                <a16:creationId xmlns:a16="http://schemas.microsoft.com/office/drawing/2014/main" id="{150DFF5F-43CC-0946-A4BD-DBB7DA70A4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4822" y="4020577"/>
            <a:ext cx="8282354" cy="1127495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1" name="Otsikko 1">
            <a:extLst>
              <a:ext uri="{FF2B5EF4-FFF2-40B4-BE49-F238E27FC236}">
                <a16:creationId xmlns:a16="http://schemas.microsoft.com/office/drawing/2014/main" id="{74D2C5C1-6338-5F41-A9CA-FA656844BC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54822" y="2584808"/>
            <a:ext cx="8282354" cy="1238562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br>
              <a:rPr lang="fi-FI"/>
            </a:b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423AF73A-B4DC-6B48-A633-FFA1F5F6312D}"/>
              </a:ext>
            </a:extLst>
          </p:cNvPr>
          <p:cNvSpPr txBox="1"/>
          <p:nvPr userDrawn="1"/>
        </p:nvSpPr>
        <p:spPr>
          <a:xfrm>
            <a:off x="13411200" y="60566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1BB123F4-C948-6D49-B3D1-F52A99D622DA}"/>
              </a:ext>
            </a:extLst>
          </p:cNvPr>
          <p:cNvSpPr txBox="1"/>
          <p:nvPr userDrawn="1"/>
        </p:nvSpPr>
        <p:spPr>
          <a:xfrm>
            <a:off x="16159163" y="71437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FF76E5B0-2E7D-C140-9AB0-8FE95AD33B5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90420" y="1013005"/>
            <a:ext cx="3810000" cy="1473200"/>
          </a:xfrm>
          <a:prstGeom prst="rect">
            <a:avLst/>
          </a:prstGeo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A3A6B84F-C6F6-4E43-BC0E-DD6FCB12D2B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529457" y="0"/>
            <a:ext cx="1661386" cy="455930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79349D88-0CA7-C34E-96A2-B5695A39EC0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95" y="3509962"/>
            <a:ext cx="1524644" cy="3348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7355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kunt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1B64377F-61F8-3742-AA0B-F0A493209E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0843" cy="6857998"/>
          </a:xfrm>
          <a:prstGeom prst="rect">
            <a:avLst/>
          </a:prstGeom>
        </p:spPr>
      </p:pic>
      <p:sp>
        <p:nvSpPr>
          <p:cNvPr id="8" name="Alaotsikko 2">
            <a:extLst>
              <a:ext uri="{FF2B5EF4-FFF2-40B4-BE49-F238E27FC236}">
                <a16:creationId xmlns:a16="http://schemas.microsoft.com/office/drawing/2014/main" id="{150DFF5F-43CC-0946-A4BD-DBB7DA70A4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4822" y="4020577"/>
            <a:ext cx="8282354" cy="1127495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1" name="Otsikko 1">
            <a:extLst>
              <a:ext uri="{FF2B5EF4-FFF2-40B4-BE49-F238E27FC236}">
                <a16:creationId xmlns:a16="http://schemas.microsoft.com/office/drawing/2014/main" id="{74D2C5C1-6338-5F41-A9CA-FA656844BC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54822" y="2584808"/>
            <a:ext cx="8282354" cy="1238562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br>
              <a:rPr lang="fi-FI"/>
            </a:b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423AF73A-B4DC-6B48-A633-FFA1F5F6312D}"/>
              </a:ext>
            </a:extLst>
          </p:cNvPr>
          <p:cNvSpPr txBox="1"/>
          <p:nvPr userDrawn="1"/>
        </p:nvSpPr>
        <p:spPr>
          <a:xfrm>
            <a:off x="13411200" y="60566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1BB123F4-C948-6D49-B3D1-F52A99D622DA}"/>
              </a:ext>
            </a:extLst>
          </p:cNvPr>
          <p:cNvSpPr txBox="1"/>
          <p:nvPr userDrawn="1"/>
        </p:nvSpPr>
        <p:spPr>
          <a:xfrm>
            <a:off x="16159163" y="71437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</p:txBody>
      </p:sp>
      <p:pic>
        <p:nvPicPr>
          <p:cNvPr id="14" name="Kuva 13">
            <a:extLst>
              <a:ext uri="{FF2B5EF4-FFF2-40B4-BE49-F238E27FC236}">
                <a16:creationId xmlns:a16="http://schemas.microsoft.com/office/drawing/2014/main" id="{A3A6B84F-C6F6-4E43-BC0E-DD6FCB12D2B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29457" y="0"/>
            <a:ext cx="1661386" cy="4559300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DDF32A52-1B35-E146-BF08-8D600D2D64F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95" y="3509963"/>
            <a:ext cx="1524644" cy="3348035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15F63FB8-5118-FE44-BEE8-87190039F28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2763" y="1013005"/>
            <a:ext cx="3805313" cy="14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9832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kunt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1B64377F-61F8-3742-AA0B-F0A493209E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0843" cy="6857997"/>
          </a:xfrm>
          <a:prstGeom prst="rect">
            <a:avLst/>
          </a:prstGeom>
        </p:spPr>
      </p:pic>
      <p:sp>
        <p:nvSpPr>
          <p:cNvPr id="8" name="Alaotsikko 2">
            <a:extLst>
              <a:ext uri="{FF2B5EF4-FFF2-40B4-BE49-F238E27FC236}">
                <a16:creationId xmlns:a16="http://schemas.microsoft.com/office/drawing/2014/main" id="{150DFF5F-43CC-0946-A4BD-DBB7DA70A4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4822" y="4020577"/>
            <a:ext cx="8282354" cy="1127495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1" name="Otsikko 1">
            <a:extLst>
              <a:ext uri="{FF2B5EF4-FFF2-40B4-BE49-F238E27FC236}">
                <a16:creationId xmlns:a16="http://schemas.microsoft.com/office/drawing/2014/main" id="{74D2C5C1-6338-5F41-A9CA-FA656844BC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54822" y="2584808"/>
            <a:ext cx="8282354" cy="1238562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br>
              <a:rPr lang="fi-FI"/>
            </a:b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423AF73A-B4DC-6B48-A633-FFA1F5F6312D}"/>
              </a:ext>
            </a:extLst>
          </p:cNvPr>
          <p:cNvSpPr txBox="1"/>
          <p:nvPr userDrawn="1"/>
        </p:nvSpPr>
        <p:spPr>
          <a:xfrm>
            <a:off x="13411200" y="60566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1BB123F4-C948-6D49-B3D1-F52A99D622DA}"/>
              </a:ext>
            </a:extLst>
          </p:cNvPr>
          <p:cNvSpPr txBox="1"/>
          <p:nvPr userDrawn="1"/>
        </p:nvSpPr>
        <p:spPr>
          <a:xfrm>
            <a:off x="16159163" y="71437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</p:txBody>
      </p:sp>
      <p:pic>
        <p:nvPicPr>
          <p:cNvPr id="15" name="Kuva 14">
            <a:extLst>
              <a:ext uri="{FF2B5EF4-FFF2-40B4-BE49-F238E27FC236}">
                <a16:creationId xmlns:a16="http://schemas.microsoft.com/office/drawing/2014/main" id="{DDF32A52-1B35-E146-BF08-8D600D2D64F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95" y="3509963"/>
            <a:ext cx="1524644" cy="3348035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15F63FB8-5118-FE44-BEE8-87190039F28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2763" y="1013005"/>
            <a:ext cx="3805313" cy="1473200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CBB9F3D0-90F8-904A-9CAE-C3F845E100A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529457" y="0"/>
            <a:ext cx="1661386" cy="4559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942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- hiih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FF2B5EF4-FFF2-40B4-BE49-F238E27FC236}">
                <a16:creationId xmlns:a16="http://schemas.microsoft.com/office/drawing/2014/main" id="{8DC97299-5272-9F48-A0DE-4A6409EA24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93300" y="5422900"/>
            <a:ext cx="2298700" cy="1435100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103F4D7A-A366-8440-8069-A27C84C2715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92824" y="5895491"/>
            <a:ext cx="1925052" cy="723900"/>
          </a:xfrm>
          <a:prstGeom prst="rect">
            <a:avLst/>
          </a:prstGeom>
        </p:spPr>
      </p:pic>
      <p:sp>
        <p:nvSpPr>
          <p:cNvPr id="15" name="Otsikko 1">
            <a:extLst>
              <a:ext uri="{FF2B5EF4-FFF2-40B4-BE49-F238E27FC236}">
                <a16:creationId xmlns:a16="http://schemas.microsoft.com/office/drawing/2014/main" id="{BEDF7DD8-0C83-DC4D-B148-E343E8B10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16" name="Sisällön paikkamerkki 2">
            <a:extLst>
              <a:ext uri="{FF2B5EF4-FFF2-40B4-BE49-F238E27FC236}">
                <a16:creationId xmlns:a16="http://schemas.microsoft.com/office/drawing/2014/main" id="{C1A38E59-ED16-6142-B0A2-2958FF887C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4069866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C26106FD-E776-E743-A8DA-5E9CFD6B5EE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105225" cy="1894114"/>
          </a:xfrm>
          <a:prstGeom prst="rect">
            <a:avLst/>
          </a:prstGeom>
        </p:spPr>
      </p:pic>
      <p:sp>
        <p:nvSpPr>
          <p:cNvPr id="6" name="Tekstin paikkamerkki 5"/>
          <p:cNvSpPr>
            <a:spLocks noGrp="1"/>
          </p:cNvSpPr>
          <p:nvPr>
            <p:ph type="body" sz="quarter" idx="10"/>
          </p:nvPr>
        </p:nvSpPr>
        <p:spPr>
          <a:xfrm>
            <a:off x="4202113" y="6280150"/>
            <a:ext cx="2965450" cy="339725"/>
          </a:xfrm>
        </p:spPr>
        <p:txBody>
          <a:bodyPr>
            <a:noAutofit/>
          </a:bodyPr>
          <a:lstStyle>
            <a:lvl1pPr marL="180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i-FI"/>
              <a:t>12.9.2019 Taika Kultsu esittely </a:t>
            </a:r>
          </a:p>
        </p:txBody>
      </p:sp>
    </p:spTree>
    <p:extLst>
      <p:ext uri="{BB962C8B-B14F-4D97-AF65-F5344CB8AC3E}">
        <p14:creationId xmlns:p14="http://schemas.microsoft.com/office/powerpoint/2010/main" val="5046407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- mets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A489FA5-878D-8D41-9516-0DBFED094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3D476F"/>
                </a:solidFill>
              </a:defRPr>
            </a:lvl1pPr>
          </a:lstStyle>
          <a:p>
            <a:r>
              <a:rPr lang="fi-FI"/>
              <a:t>Muokkaa perustyyl. napsautt.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898B799A-A15C-5A4E-9AF1-C51418DB9A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93300" y="5422900"/>
            <a:ext cx="2298700" cy="1435100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D453E00C-3658-4843-BD69-944BD16FB61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92824" y="5895491"/>
            <a:ext cx="1925052" cy="723900"/>
          </a:xfrm>
          <a:prstGeom prst="rect">
            <a:avLst/>
          </a:prstGeom>
        </p:spPr>
      </p:pic>
      <p:sp>
        <p:nvSpPr>
          <p:cNvPr id="16" name="Sisällön paikkamerkki 2">
            <a:extLst>
              <a:ext uri="{FF2B5EF4-FFF2-40B4-BE49-F238E27FC236}">
                <a16:creationId xmlns:a16="http://schemas.microsoft.com/office/drawing/2014/main" id="{F04F830A-90B7-864B-B601-F102B7A72D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4069866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386F2DB9-B221-B746-8A05-EF4314B5C4E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105225" cy="1894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4111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- abstrak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A489FA5-878D-8D41-9516-0DBFED094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BCD2"/>
                </a:solidFill>
              </a:defRPr>
            </a:lvl1pPr>
          </a:lstStyle>
          <a:p>
            <a:r>
              <a:rPr lang="fi-FI"/>
              <a:t>Muokkaa perustyyl. napsautt.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FD5547F4-FB97-EB42-93FC-4744146132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93300" y="5422900"/>
            <a:ext cx="2298700" cy="1435100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078F0C32-016E-B246-83CA-0620F9FF0AB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93357" y="5895491"/>
            <a:ext cx="1923986" cy="723900"/>
          </a:xfrm>
          <a:prstGeom prst="rect">
            <a:avLst/>
          </a:prstGeom>
        </p:spPr>
      </p:pic>
      <p:sp>
        <p:nvSpPr>
          <p:cNvPr id="13" name="Sisällön paikkamerkki 2">
            <a:extLst>
              <a:ext uri="{FF2B5EF4-FFF2-40B4-BE49-F238E27FC236}">
                <a16:creationId xmlns:a16="http://schemas.microsoft.com/office/drawing/2014/main" id="{8425659B-BE46-284C-9EF1-7C16FB544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4069866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DC58B7B9-63C0-8941-98A7-46E67F0D132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105225" cy="1894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710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2EBA0AD1-1790-9C42-BCAA-0AA2D2B4A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8D0BE97-0C76-D749-A0AF-0A9E7A2B25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
toinen taso
kolmas taso
neljäs taso
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/>
              <a:t>12.9.2019 Taika Kultsu esittely </a:t>
            </a:r>
          </a:p>
        </p:txBody>
      </p:sp>
    </p:spTree>
    <p:extLst>
      <p:ext uri="{BB962C8B-B14F-4D97-AF65-F5344CB8AC3E}">
        <p14:creationId xmlns:p14="http://schemas.microsoft.com/office/powerpoint/2010/main" val="834342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86" r:id="rId2"/>
    <p:sldLayoutId id="2147483680" r:id="rId3"/>
    <p:sldLayoutId id="2147483697" r:id="rId4"/>
    <p:sldLayoutId id="2147483699" r:id="rId5"/>
    <p:sldLayoutId id="2147483689" r:id="rId6"/>
    <p:sldLayoutId id="2147483705" r:id="rId7"/>
    <p:sldLayoutId id="2147483706" r:id="rId8"/>
    <p:sldLayoutId id="2147483690" r:id="rId9"/>
    <p:sldLayoutId id="2147483701" r:id="rId10"/>
    <p:sldLayoutId id="2147483696" r:id="rId11"/>
    <p:sldLayoutId id="2147483702" r:id="rId12"/>
    <p:sldLayoutId id="2147483698" r:id="rId13"/>
    <p:sldLayoutId id="2147483700" r:id="rId14"/>
    <p:sldLayoutId id="2147483703" r:id="rId15"/>
    <p:sldLayoutId id="2147483704" r:id="rId16"/>
    <p:sldLayoutId id="2147483682" r:id="rId17"/>
    <p:sldLayoutId id="2147483683" r:id="rId18"/>
    <p:sldLayoutId id="2147483684" r:id="rId19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kern="1200">
          <a:solidFill>
            <a:schemeClr val="tx1"/>
          </a:solidFill>
          <a:latin typeface="BioRhyme ExtraBold" pitchFamily="2" charset="77"/>
          <a:ea typeface="BioRhyme ExtraBold" pitchFamily="2" charset="77"/>
          <a:cs typeface="+mj-cs"/>
        </a:defRPr>
      </a:lvl1pPr>
    </p:titleStyle>
    <p:bodyStyle>
      <a:lvl1pPr marL="230400" indent="-228600" algn="l" defTabSz="914400" rtl="0" eaLnBrk="1" latinLnBrk="0" hangingPunct="1">
        <a:lnSpc>
          <a:spcPct val="150000"/>
        </a:lnSpc>
        <a:spcBef>
          <a:spcPts val="6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Raleway" panose="020B0503030101060003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Raleway" panose="020B0503030101060003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Raleway" panose="020B05030301010600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Raleway" panose="020B05030301010600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Raleway" panose="020B05030301010600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Raleway" panose="020B0503030101060003" pitchFamily="34" charset="77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Raleway" panose="020B0503030101060003" pitchFamily="34" charset="77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Raleway" panose="020B0503030101060003" pitchFamily="34" charset="77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Raleway" panose="020B0503030101060003" pitchFamily="34" charset="77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hyperlink" Target="https://www.tuusulankulttuurikasvatus.fi/index.tmpl?sivu_id=9007" TargetMode="Externa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hyperlink" Target="mailto:museopeda@tuusula.fi" TargetMode="Externa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hyperlink" Target="mailto:info@lottamuseo.fi" TargetMode="External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hyperlink" Target="https://tuusula.fi/etusivu/kulttuuri-ja-vapaa-aika/kirjasto/palvelut-varhaiskasvatukselle/" TargetMode="Externa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rkallamerkkareita.fi/" TargetMode="External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19309" y="666783"/>
            <a:ext cx="7379892" cy="1633787"/>
          </a:xfrm>
        </p:spPr>
        <p:txBody>
          <a:bodyPr>
            <a:normAutofit/>
          </a:bodyPr>
          <a:lstStyle/>
          <a:p>
            <a:r>
              <a:rPr lang="fi-FI">
                <a:solidFill>
                  <a:schemeClr val="tx1"/>
                </a:solidFill>
                <a:latin typeface="BioRhyme ExtraBold"/>
              </a:rPr>
              <a:t>KULTTUURIVASTAAVIEN TAPAAMINEN 2.9. klo 14-16</a:t>
            </a:r>
            <a:br>
              <a:rPr lang="fi-FI">
                <a:latin typeface="BioRhyme ExtraBold"/>
              </a:rPr>
            </a:br>
            <a:r>
              <a:rPr lang="fi-FI">
                <a:solidFill>
                  <a:schemeClr val="tx1"/>
                </a:solidFill>
                <a:latin typeface="BioRhyme ExtraBold"/>
              </a:rPr>
              <a:t>Lottamuseolla</a:t>
            </a:r>
            <a:endParaRPr lang="fi-FI" sz="2400">
              <a:solidFill>
                <a:schemeClr val="tx1"/>
              </a:solidFill>
            </a:endParaRP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11675" y="2740082"/>
            <a:ext cx="7385033" cy="303214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fi-FI">
                <a:solidFill>
                  <a:srgbClr val="333333"/>
                </a:solidFill>
                <a:latin typeface="Raleway"/>
                <a:ea typeface="Times New Roman" panose="02020603050405020304" pitchFamily="18" charset="0"/>
              </a:rPr>
              <a:t>Esittäytyminen ja aloitussanat kahvikupin äärellä</a:t>
            </a:r>
          </a:p>
          <a:p>
            <a:pPr marL="34290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fi-FI">
                <a:solidFill>
                  <a:srgbClr val="333333"/>
                </a:solidFill>
                <a:latin typeface="Raleway"/>
                <a:ea typeface="Times New Roman" panose="02020603050405020304" pitchFamily="18" charset="0"/>
              </a:rPr>
              <a:t>Taika-</a:t>
            </a:r>
            <a:r>
              <a:rPr lang="fi-FI" err="1">
                <a:solidFill>
                  <a:srgbClr val="333333"/>
                </a:solidFill>
                <a:latin typeface="Raleway"/>
                <a:ea typeface="Times New Roman" panose="02020603050405020304" pitchFamily="18" charset="0"/>
              </a:rPr>
              <a:t>Kultsun</a:t>
            </a:r>
            <a:r>
              <a:rPr lang="fi-FI">
                <a:solidFill>
                  <a:srgbClr val="333333"/>
                </a:solidFill>
                <a:latin typeface="Raleway"/>
                <a:ea typeface="Times New Roman" panose="02020603050405020304" pitchFamily="18" charset="0"/>
              </a:rPr>
              <a:t> sisältö ja ajankohtaiset</a:t>
            </a:r>
            <a:endParaRPr lang="fi-FI">
              <a:solidFill>
                <a:srgbClr val="333333"/>
              </a:solidFill>
              <a:latin typeface="Times New Roman"/>
              <a:ea typeface="Times New Roman" panose="02020603050405020304" pitchFamily="18" charset="0"/>
              <a:cs typeface="Times New Roman"/>
            </a:endParaRPr>
          </a:p>
          <a:p>
            <a:pPr marL="34290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fi-FI">
                <a:solidFill>
                  <a:srgbClr val="333333"/>
                </a:solidFill>
                <a:effectLst/>
                <a:latin typeface="Raleway"/>
                <a:ea typeface="Times New Roman" panose="02020603050405020304" pitchFamily="18" charset="0"/>
              </a:rPr>
              <a:t>Päiväkotien </a:t>
            </a:r>
            <a:r>
              <a:rPr lang="fi-FI">
                <a:solidFill>
                  <a:srgbClr val="333333"/>
                </a:solidFill>
                <a:latin typeface="Raleway"/>
                <a:ea typeface="Times New Roman" panose="02020603050405020304" pitchFamily="18" charset="0"/>
              </a:rPr>
              <a:t>kulttuurikuulumisia ja palautetta </a:t>
            </a:r>
            <a:r>
              <a:rPr lang="fi-FI" err="1">
                <a:solidFill>
                  <a:srgbClr val="333333"/>
                </a:solidFill>
                <a:latin typeface="Raleway"/>
                <a:ea typeface="Times New Roman" panose="02020603050405020304" pitchFamily="18" charset="0"/>
              </a:rPr>
              <a:t>Kultsu</a:t>
            </a:r>
            <a:r>
              <a:rPr lang="fi-FI">
                <a:solidFill>
                  <a:srgbClr val="333333"/>
                </a:solidFill>
                <a:latin typeface="Raleway"/>
                <a:ea typeface="Times New Roman" panose="02020603050405020304" pitchFamily="18" charset="0"/>
              </a:rPr>
              <a:t>-tiimille</a:t>
            </a:r>
          </a:p>
          <a:p>
            <a:pPr marL="34290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fi-FI">
                <a:solidFill>
                  <a:srgbClr val="333333"/>
                </a:solidFill>
                <a:latin typeface="Raleway"/>
                <a:ea typeface="Times New Roman" panose="02020603050405020304" pitchFamily="18" charset="0"/>
              </a:rPr>
              <a:t>Vierailu Ruotsin Majalla</a:t>
            </a:r>
          </a:p>
          <a:p>
            <a:pPr marL="34290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fi-FI">
              <a:solidFill>
                <a:srgbClr val="333333"/>
              </a:solidFill>
              <a:effectLst/>
              <a:latin typeface="Raleway"/>
              <a:ea typeface="Calibri" panose="020F0502020204030204" pitchFamily="34" charset="0"/>
            </a:endParaRPr>
          </a:p>
          <a:p>
            <a:pPr marL="1270" lvl="0" indent="0">
              <a:buNone/>
              <a:tabLst>
                <a:tab pos="457200" algn="l"/>
              </a:tabLst>
            </a:pPr>
            <a:endParaRPr lang="fi-FI" sz="1700">
              <a:solidFill>
                <a:srgbClr val="333333"/>
              </a:solidFill>
              <a:effectLst/>
              <a:ea typeface="Calibri" panose="020F0502020204030204" pitchFamily="34" charset="0"/>
            </a:endParaRPr>
          </a:p>
          <a:p>
            <a:pPr marL="229870" lvl="0"/>
            <a:endParaRPr lang="fi-FI" sz="1700">
              <a:solidFill>
                <a:srgbClr val="333333"/>
              </a:solidFill>
            </a:endParaRPr>
          </a:p>
          <a:p>
            <a:pPr marL="229870" lvl="0"/>
            <a:endParaRPr lang="fi-FI" sz="1700">
              <a:solidFill>
                <a:srgbClr val="333333"/>
              </a:solidFill>
            </a:endParaRPr>
          </a:p>
          <a:p>
            <a:pPr marL="229870" lvl="0"/>
            <a:endParaRPr lang="fi-FI" sz="1700">
              <a:solidFill>
                <a:srgbClr val="333333"/>
              </a:solidFill>
            </a:endParaRPr>
          </a:p>
          <a:p>
            <a:pPr marL="229870" lvl="0"/>
            <a:endParaRPr lang="fi-FI" sz="1700">
              <a:solidFill>
                <a:srgbClr val="333333"/>
              </a:solidFill>
            </a:endParaRPr>
          </a:p>
        </p:txBody>
      </p:sp>
      <p:pic>
        <p:nvPicPr>
          <p:cNvPr id="5" name="Kuva 4" descr="Kuva, joka sisältää kohteen Turkoosi, Grafiikka, symboli, lumihiutale&#10;&#10;Tekoälyllä luotu sisältö voi olla virheellistä.">
            <a:extLst>
              <a:ext uri="{FF2B5EF4-FFF2-40B4-BE49-F238E27FC236}">
                <a16:creationId xmlns:a16="http://schemas.microsoft.com/office/drawing/2014/main" id="{FF5A0D87-B153-A649-5879-418F339EE5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3273" y="335240"/>
            <a:ext cx="2687052" cy="2684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190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8200" y="529709"/>
            <a:ext cx="10515600" cy="1325563"/>
          </a:xfrm>
        </p:spPr>
        <p:txBody>
          <a:bodyPr>
            <a:normAutofit/>
          </a:bodyPr>
          <a:lstStyle/>
          <a:p>
            <a:r>
              <a:rPr lang="fi-FI">
                <a:solidFill>
                  <a:schemeClr val="tx1"/>
                </a:solidFill>
              </a:rPr>
              <a:t>KULTSU-TIIMI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38200" y="1862292"/>
            <a:ext cx="10530527" cy="3446920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1270" indent="0">
              <a:buNone/>
            </a:pPr>
            <a:r>
              <a:rPr lang="fi-FI" sz="3600" b="1">
                <a:solidFill>
                  <a:srgbClr val="00BCD2"/>
                </a:solidFill>
                <a:latin typeface="BioRhyme ExtraBold"/>
              </a:rPr>
              <a:t>kultsu@tuusula.fi</a:t>
            </a:r>
            <a:endParaRPr lang="fi-FI" sz="3600">
              <a:solidFill>
                <a:srgbClr val="00BCD2"/>
              </a:solidFill>
              <a:latin typeface="BioRhyme ExtraBold"/>
            </a:endParaRPr>
          </a:p>
          <a:p>
            <a:pPr marL="229870"/>
            <a:endParaRPr lang="fi-FI">
              <a:solidFill>
                <a:srgbClr val="333333"/>
              </a:solidFill>
              <a:latin typeface="Raleway"/>
            </a:endParaRPr>
          </a:p>
          <a:p>
            <a:pPr marL="229870"/>
            <a:r>
              <a:rPr lang="fi-FI">
                <a:solidFill>
                  <a:srgbClr val="333333"/>
                </a:solidFill>
                <a:latin typeface="Raleway"/>
              </a:rPr>
              <a:t>Kirjasto: Jonna </a:t>
            </a:r>
            <a:r>
              <a:rPr lang="fi-FI" err="1">
                <a:solidFill>
                  <a:srgbClr val="333333"/>
                </a:solidFill>
                <a:latin typeface="Raleway"/>
              </a:rPr>
              <a:t>Suckman</a:t>
            </a:r>
            <a:r>
              <a:rPr lang="fi-FI">
                <a:solidFill>
                  <a:srgbClr val="333333"/>
                </a:solidFill>
                <a:latin typeface="Raleway"/>
              </a:rPr>
              <a:t>, Sara Kokkonen, Suvi Pasanen</a:t>
            </a:r>
            <a:endParaRPr lang="fi-FI">
              <a:solidFill>
                <a:srgbClr val="333333"/>
              </a:solidFill>
            </a:endParaRPr>
          </a:p>
          <a:p>
            <a:pPr marL="229870"/>
            <a:r>
              <a:rPr lang="fi-FI">
                <a:solidFill>
                  <a:srgbClr val="333333"/>
                </a:solidFill>
                <a:latin typeface="Raleway"/>
              </a:rPr>
              <a:t>Kulttuuri: Janne </a:t>
            </a:r>
            <a:r>
              <a:rPr lang="fi-FI" err="1">
                <a:solidFill>
                  <a:srgbClr val="333333"/>
                </a:solidFill>
                <a:latin typeface="Raleway"/>
              </a:rPr>
              <a:t>Raudaskoski</a:t>
            </a:r>
            <a:r>
              <a:rPr lang="fi-FI">
                <a:solidFill>
                  <a:srgbClr val="333333"/>
                </a:solidFill>
                <a:latin typeface="Raleway"/>
              </a:rPr>
              <a:t>, Aurora Salomaa, Lotta Mikkonen</a:t>
            </a:r>
          </a:p>
          <a:p>
            <a:pPr marL="229870"/>
            <a:r>
              <a:rPr lang="fi-FI">
                <a:solidFill>
                  <a:srgbClr val="333333"/>
                </a:solidFill>
                <a:latin typeface="Raleway"/>
              </a:rPr>
              <a:t>Museo: Susanna Hemmilä-Peltonen, Harri Nyman </a:t>
            </a:r>
            <a:r>
              <a:rPr lang="fi-FI" sz="1900">
                <a:solidFill>
                  <a:srgbClr val="333333"/>
                </a:solidFill>
                <a:latin typeface="Raleway"/>
              </a:rPr>
              <a:t>(</a:t>
            </a:r>
            <a:r>
              <a:rPr lang="fi-FI" sz="1900" err="1">
                <a:solidFill>
                  <a:srgbClr val="333333"/>
                </a:solidFill>
                <a:latin typeface="Raleway"/>
              </a:rPr>
              <a:t>Kultsu</a:t>
            </a:r>
            <a:r>
              <a:rPr lang="fi-FI" sz="1900">
                <a:solidFill>
                  <a:srgbClr val="333333"/>
                </a:solidFill>
                <a:latin typeface="Raleway"/>
              </a:rPr>
              <a:t>-koordinaattorit lv 2025-26), </a:t>
            </a:r>
            <a:endParaRPr lang="fi-FI" sz="1900">
              <a:solidFill>
                <a:srgbClr val="000000"/>
              </a:solidFill>
              <a:latin typeface="Raleway"/>
            </a:endParaRPr>
          </a:p>
          <a:p>
            <a:pPr marL="229870"/>
            <a:r>
              <a:rPr lang="fi-FI">
                <a:solidFill>
                  <a:srgbClr val="333333"/>
                </a:solidFill>
                <a:latin typeface="Raleway"/>
              </a:rPr>
              <a:t>Lottamuseo: Elina Tarvainen</a:t>
            </a:r>
            <a:endParaRPr lang="fi-FI">
              <a:solidFill>
                <a:srgbClr val="333333"/>
              </a:solidFill>
            </a:endParaRPr>
          </a:p>
          <a:p>
            <a:pPr marL="229870" lvl="0"/>
            <a:endParaRPr lang="fi-FI" sz="1700">
              <a:solidFill>
                <a:srgbClr val="333333"/>
              </a:solidFill>
            </a:endParaRPr>
          </a:p>
          <a:p>
            <a:pPr marL="229870" lvl="0"/>
            <a:endParaRPr lang="fi-FI" sz="1700">
              <a:solidFill>
                <a:srgbClr val="333333"/>
              </a:solidFill>
            </a:endParaRPr>
          </a:p>
          <a:p>
            <a:pPr marL="229870" lvl="0"/>
            <a:endParaRPr lang="fi-FI" sz="1700">
              <a:solidFill>
                <a:srgbClr val="333333"/>
              </a:solidFill>
            </a:endParaRPr>
          </a:p>
          <a:p>
            <a:pPr marL="229870"/>
            <a:endParaRPr lang="fi-FI" sz="1700">
              <a:solidFill>
                <a:srgbClr val="333333"/>
              </a:solidFill>
            </a:endParaRPr>
          </a:p>
        </p:txBody>
      </p:sp>
      <p:pic>
        <p:nvPicPr>
          <p:cNvPr id="5" name="Kuva 4" descr="Kuva, joka sisältää kohteen Turkoosi, Grafiikka, symboli, lumihiutale&#10;&#10;Tekoälyllä luotu sisältö voi olla virheellistä.">
            <a:extLst>
              <a:ext uri="{FF2B5EF4-FFF2-40B4-BE49-F238E27FC236}">
                <a16:creationId xmlns:a16="http://schemas.microsoft.com/office/drawing/2014/main" id="{27A0764C-6752-EB29-D435-6D0A351A77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3273" y="335240"/>
            <a:ext cx="2687052" cy="2684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8604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54AC18C-D5CA-5743-0025-DE6F437E2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latin typeface="BioRhyme ExtraBold"/>
              </a:rPr>
              <a:t>Tutustu Taika-Kultsuun!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63C329B-D357-DE70-31FE-667AB14EF8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48135"/>
            <a:ext cx="7840850" cy="268825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4170" indent="-342900"/>
            <a:r>
              <a:rPr lang="fi-FI">
                <a:latin typeface="Raleway"/>
              </a:rPr>
              <a:t>Kaikki tieto löydettävissä verkkosivuilta </a:t>
            </a:r>
            <a:endParaRPr lang="en-US"/>
          </a:p>
          <a:p>
            <a:pPr marL="1270" indent="0">
              <a:buNone/>
            </a:pPr>
            <a:r>
              <a:rPr lang="fi-FI" sz="3200">
                <a:solidFill>
                  <a:srgbClr val="00BCD2"/>
                </a:solidFill>
                <a:latin typeface="BioRhyme ExtraBold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www.tuusulankulttuurikasvatus.fi</a:t>
            </a:r>
          </a:p>
          <a:p>
            <a:pPr marL="344170" indent="-342900"/>
            <a:r>
              <a:rPr lang="fi-FI">
                <a:latin typeface="Raleway"/>
                <a:ea typeface="Calibri"/>
                <a:cs typeface="Calibri"/>
              </a:rPr>
              <a:t>Nettisivut uudistuvat syksyn aikana. Pääsivun osoite tulee pysymään samana!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7ACE593D-C382-0A10-8297-6BA641EDE483}"/>
              </a:ext>
            </a:extLst>
          </p:cNvPr>
          <p:cNvSpPr txBox="1"/>
          <p:nvPr/>
        </p:nvSpPr>
        <p:spPr>
          <a:xfrm>
            <a:off x="7138625" y="4113508"/>
            <a:ext cx="4857597" cy="13849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2000" b="1">
                <a:solidFill>
                  <a:srgbClr val="3D476F"/>
                </a:solidFill>
                <a:latin typeface="Raleway"/>
              </a:rPr>
              <a:t>#ElämisenTaidetta</a:t>
            </a:r>
          </a:p>
          <a:p>
            <a:r>
              <a:rPr lang="fi-FI" sz="2000" b="1">
                <a:solidFill>
                  <a:srgbClr val="3D476F"/>
                </a:solidFill>
                <a:latin typeface="Raleway"/>
              </a:rPr>
              <a:t>#lastenkulttuuri</a:t>
            </a:r>
          </a:p>
          <a:p>
            <a:r>
              <a:rPr lang="fi-FI" sz="2000" b="1">
                <a:solidFill>
                  <a:srgbClr val="3D476F"/>
                </a:solidFill>
                <a:latin typeface="Raleway"/>
              </a:rPr>
              <a:t>#kulttuurikasvatus</a:t>
            </a:r>
          </a:p>
          <a:p>
            <a:endParaRPr lang="fi-FI" sz="2400" b="1">
              <a:latin typeface="Raleway" panose="020B0503030101060003" pitchFamily="34" charset="0"/>
            </a:endParaRPr>
          </a:p>
        </p:txBody>
      </p:sp>
      <p:pic>
        <p:nvPicPr>
          <p:cNvPr id="5" name="Kuva 4" descr="Kuva, joka sisältää kohteen Turkoosi, Grafiikka, symboli, lumihiutale&#10;&#10;Tekoälyllä luotu sisältö voi olla virheellistä.">
            <a:extLst>
              <a:ext uri="{FF2B5EF4-FFF2-40B4-BE49-F238E27FC236}">
                <a16:creationId xmlns:a16="http://schemas.microsoft.com/office/drawing/2014/main" id="{5F72F133-F6E5-83FD-8389-F5669E5341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3273" y="335240"/>
            <a:ext cx="2687052" cy="2684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9961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8200" y="675091"/>
            <a:ext cx="9103242" cy="1325563"/>
          </a:xfrm>
        </p:spPr>
        <p:txBody>
          <a:bodyPr>
            <a:normAutofit fontScale="90000"/>
          </a:bodyPr>
          <a:lstStyle/>
          <a:p>
            <a:r>
              <a:rPr lang="fi-FI">
                <a:latin typeface="BioRhyme ExtraBold"/>
              </a:rPr>
              <a:t>Kulttuurivastaavien verkosto </a:t>
            </a:r>
            <a:br>
              <a:rPr lang="fi-FI">
                <a:latin typeface="BioRhyme ExtraBold"/>
              </a:rPr>
            </a:br>
            <a:r>
              <a:rPr lang="fi-FI">
                <a:latin typeface="BioRhyme ExtraBold"/>
              </a:rPr>
              <a:t>= me paikalla (tai etänä) olijat</a:t>
            </a:r>
            <a:br>
              <a:rPr lang="fi-FI"/>
            </a:b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38200" y="1978447"/>
            <a:ext cx="9107838" cy="4069866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1270" lvl="0" indent="0">
              <a:buNone/>
            </a:pPr>
            <a:endParaRPr lang="fi-FI" sz="1100">
              <a:solidFill>
                <a:srgbClr val="333333"/>
              </a:solidFill>
              <a:latin typeface="Raleway"/>
            </a:endParaRPr>
          </a:p>
          <a:p>
            <a:pPr marL="287020" lvl="0" indent="-285750"/>
            <a:r>
              <a:rPr lang="fi-FI">
                <a:latin typeface="Raleway"/>
              </a:rPr>
              <a:t>Varhaiskasvatuksen verkosto, joka koordinoi ja kehittää kulttuurikasvatussuunnitelmaa</a:t>
            </a:r>
          </a:p>
          <a:p>
            <a:pPr marL="287020" indent="-285750"/>
            <a:r>
              <a:rPr lang="fi-FI" sz="2000">
                <a:solidFill>
                  <a:srgbClr val="333333"/>
                </a:solidFill>
                <a:latin typeface="Raleway"/>
              </a:rPr>
              <a:t>Jokaisessa varhaiskasvatuksen yksikössä on nimetty kulttuurivastaava, joka</a:t>
            </a:r>
            <a:r>
              <a:rPr lang="fi-FI">
                <a:solidFill>
                  <a:srgbClr val="333333"/>
                </a:solidFill>
                <a:latin typeface="Raleway"/>
              </a:rPr>
              <a:t> </a:t>
            </a:r>
            <a:r>
              <a:rPr lang="fi-FI" sz="2000">
                <a:solidFill>
                  <a:srgbClr val="333333"/>
                </a:solidFill>
                <a:latin typeface="Raleway"/>
              </a:rPr>
              <a:t>yhteistyössä </a:t>
            </a:r>
            <a:r>
              <a:rPr lang="fi-FI">
                <a:solidFill>
                  <a:srgbClr val="333333"/>
                </a:solidFill>
                <a:latin typeface="Raleway"/>
              </a:rPr>
              <a:t>verkoston ja</a:t>
            </a:r>
            <a:r>
              <a:rPr lang="fi-FI" sz="2000">
                <a:solidFill>
                  <a:srgbClr val="333333"/>
                </a:solidFill>
                <a:latin typeface="Raleway"/>
              </a:rPr>
              <a:t> muiden toimijoiden kanssa vie kulttuurikasvatusta eteenpäin</a:t>
            </a:r>
          </a:p>
          <a:p>
            <a:pPr marL="287020" indent="-285750"/>
            <a:r>
              <a:rPr lang="fi-FI">
                <a:solidFill>
                  <a:srgbClr val="333333"/>
                </a:solidFill>
                <a:latin typeface="Raleway"/>
              </a:rPr>
              <a:t>Tapaamiset kerran tai kaksi vuodessa</a:t>
            </a:r>
            <a:endParaRPr lang="fi-FI">
              <a:solidFill>
                <a:srgbClr val="333333"/>
              </a:solidFill>
            </a:endParaRPr>
          </a:p>
          <a:p>
            <a:pPr marL="344170" lvl="0" indent="-342900"/>
            <a:r>
              <a:rPr lang="fi-FI" sz="2000">
                <a:solidFill>
                  <a:srgbClr val="333333"/>
                </a:solidFill>
              </a:rPr>
              <a:t>Kiitokseksi ilmainen sisäänpääsy Halosenniemeen, </a:t>
            </a:r>
            <a:r>
              <a:rPr lang="fi-FI" sz="2000" err="1">
                <a:solidFill>
                  <a:srgbClr val="333333"/>
                </a:solidFill>
              </a:rPr>
              <a:t>Erkkolaan</a:t>
            </a:r>
            <a:r>
              <a:rPr lang="fi-FI" sz="2000">
                <a:solidFill>
                  <a:srgbClr val="333333"/>
                </a:solidFill>
              </a:rPr>
              <a:t> ja Lottamuseoon – Lottamuseossa myös pullakahvit – sekä soutuveneen vuokraus ilmaiseksi Halosenniemestä</a:t>
            </a:r>
          </a:p>
          <a:p>
            <a:pPr marL="1270" lvl="0" indent="0">
              <a:buNone/>
            </a:pPr>
            <a:endParaRPr lang="fi-FI" sz="1100">
              <a:solidFill>
                <a:srgbClr val="333333"/>
              </a:solidFill>
            </a:endParaRPr>
          </a:p>
          <a:p>
            <a:pPr marL="229870"/>
            <a:endParaRPr lang="fi-FI"/>
          </a:p>
        </p:txBody>
      </p:sp>
      <p:pic>
        <p:nvPicPr>
          <p:cNvPr id="5" name="Kuva 4" descr="Kuva, joka sisältää kohteen Turkoosi, Grafiikka, symboli, lumihiutale&#10;&#10;Tekoälyllä luotu sisältö voi olla virheellistä.">
            <a:extLst>
              <a:ext uri="{FF2B5EF4-FFF2-40B4-BE49-F238E27FC236}">
                <a16:creationId xmlns:a16="http://schemas.microsoft.com/office/drawing/2014/main" id="{6DC7A50D-0F14-62E2-CF1E-4C1C6D1E67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3273" y="335240"/>
            <a:ext cx="2687052" cy="2684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3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8200" y="184651"/>
            <a:ext cx="10515600" cy="1325563"/>
          </a:xfrm>
        </p:spPr>
        <p:txBody>
          <a:bodyPr/>
          <a:lstStyle/>
          <a:p>
            <a:r>
              <a:rPr lang="fi-FI">
                <a:latin typeface="BioRhyme ExtraBold"/>
              </a:rPr>
              <a:t>TAIKA-KULTSUN TAVOITTEET</a:t>
            </a:r>
          </a:p>
        </p:txBody>
      </p:sp>
      <p:sp>
        <p:nvSpPr>
          <p:cNvPr id="14" name="Suorakulmio 13"/>
          <p:cNvSpPr/>
          <p:nvPr/>
        </p:nvSpPr>
        <p:spPr>
          <a:xfrm>
            <a:off x="832888" y="2875025"/>
            <a:ext cx="8559841" cy="341632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fi-FI" b="1">
                <a:latin typeface="Raleway"/>
              </a:rPr>
              <a:t>Tarjoamme varhaiskasvattajille työvälineitä, jotta jokaisella lapsella Tuusulassa on oikeus taiteeseen ja kulttuuriin.</a:t>
            </a:r>
            <a:endParaRPr lang="en-US" b="1">
              <a:latin typeface="Raleway"/>
              <a:ea typeface="Calibri"/>
              <a:cs typeface="Calibri"/>
            </a:endParaRPr>
          </a:p>
          <a:p>
            <a:endParaRPr lang="fi-FI" b="1">
              <a:latin typeface="Raleway"/>
            </a:endParaRPr>
          </a:p>
          <a:p>
            <a:pPr marL="285750" indent="-285750">
              <a:buFont typeface="Arial"/>
              <a:buChar char="•"/>
            </a:pPr>
            <a:r>
              <a:rPr lang="fi-FI">
                <a:latin typeface="Raleway"/>
              </a:rPr>
              <a:t>Valikoikaa Taika-</a:t>
            </a:r>
            <a:r>
              <a:rPr lang="fi-FI" err="1">
                <a:latin typeface="Raleway"/>
              </a:rPr>
              <a:t>Kultsun</a:t>
            </a:r>
            <a:r>
              <a:rPr lang="fi-FI">
                <a:latin typeface="Raleway"/>
              </a:rPr>
              <a:t> sisällöistä taidetoimintaa tai -paja, jossa pääsee itse kokeilemaan esimerkiksi teatteri-ilmaisua, tanssia, sirkusta, sanataidetta, musiikkia, kuva- tai mediataidetta.</a:t>
            </a:r>
            <a:endParaRPr lang="fi-FI">
              <a:latin typeface="Raleway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fi-FI">
                <a:latin typeface="Raleway"/>
                <a:ea typeface="Open Sans"/>
                <a:cs typeface="Open Sans"/>
              </a:rPr>
              <a:t>Kokekaa lasten kanssa teatteri-, musiikki-, tanssi-, elokuva- tai sirkusesitys, joka on ammattitaiteilijoiden toteuttama.</a:t>
            </a:r>
            <a:endParaRPr lang="fi-FI">
              <a:latin typeface="Raleway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fi-FI">
                <a:latin typeface="Raleway"/>
                <a:ea typeface="Open Sans"/>
                <a:cs typeface="Open Sans"/>
              </a:rPr>
              <a:t>Osallistukaa työpajaan, museo-opastukseen tai kirjastokäyntiin</a:t>
            </a:r>
            <a:r>
              <a:rPr lang="fi-FI">
                <a:latin typeface="Raleway"/>
              </a:rPr>
              <a:t>.</a:t>
            </a:r>
            <a:endParaRPr lang="fi-FI">
              <a:latin typeface="Raleway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fi-FI">
                <a:latin typeface="Raleway"/>
              </a:rPr>
              <a:t>Käyttäkää suunnittelutarjottimia hyödyksi päivittäisen </a:t>
            </a:r>
            <a:r>
              <a:rPr lang="fi-FI">
                <a:latin typeface="Raleway"/>
                <a:ea typeface="Open Sans"/>
                <a:cs typeface="Open Sans"/>
              </a:rPr>
              <a:t>toiminnan suunnittelussa. Tarjottimista löydätte hauskoja ideoita ja mukavaa tekemistä.</a:t>
            </a:r>
            <a:endParaRPr lang="fi-FI">
              <a:latin typeface="Raleway"/>
              <a:ea typeface="Calibri"/>
              <a:cs typeface="Calibri"/>
            </a:endParaRPr>
          </a:p>
          <a:p>
            <a:pPr lvl="0" indent="0">
              <a:buNone/>
            </a:pPr>
            <a:endParaRPr lang="fi-FI" b="1">
              <a:ea typeface="Calibri"/>
              <a:cs typeface="Calibri"/>
            </a:endParaRPr>
          </a:p>
        </p:txBody>
      </p:sp>
      <p:pic>
        <p:nvPicPr>
          <p:cNvPr id="5" name="Kuva 4" descr="Kuva, joka sisältää kohteen Turkoosi, Grafiikka, symboli, lumihiutale&#10;&#10;Tekoälyllä luotu sisältö voi olla virheellistä.">
            <a:extLst>
              <a:ext uri="{FF2B5EF4-FFF2-40B4-BE49-F238E27FC236}">
                <a16:creationId xmlns:a16="http://schemas.microsoft.com/office/drawing/2014/main" id="{A097F7DE-9978-11A0-B68C-C602BB0518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3273" y="335240"/>
            <a:ext cx="2687052" cy="268489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EDF394D-09E4-3F21-FED4-350F91A2CABF}"/>
              </a:ext>
            </a:extLst>
          </p:cNvPr>
          <p:cNvSpPr txBox="1"/>
          <p:nvPr/>
        </p:nvSpPr>
        <p:spPr>
          <a:xfrm>
            <a:off x="832418" y="1257169"/>
            <a:ext cx="8280521" cy="146441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>
                <a:latin typeface="Raleway"/>
              </a:rPr>
              <a:t>Taika-</a:t>
            </a:r>
            <a:r>
              <a:rPr lang="fi-FI" err="1">
                <a:latin typeface="Raleway"/>
              </a:rPr>
              <a:t>Kultsussa</a:t>
            </a:r>
            <a:r>
              <a:rPr lang="fi-FI">
                <a:latin typeface="Raleway"/>
              </a:rPr>
              <a:t> on tavoitteena tarjota Tuusulassa varhaiskasvatuksessa oleville lapsille myönteisiä kokemuksia taiteen ja kulttuurin parissa. Haluamme kannustaa uteliaisuuteen ja luovuuteen sekä tukea ilmaisutaitojen kehittymistä. Tutustuminen paikallishistoriaan ja kulttuuriperintöön tarjoaa identiteetin rakennusaineita.</a:t>
            </a:r>
          </a:p>
        </p:txBody>
      </p:sp>
    </p:spTree>
    <p:extLst>
      <p:ext uri="{BB962C8B-B14F-4D97-AF65-F5344CB8AC3E}">
        <p14:creationId xmlns:p14="http://schemas.microsoft.com/office/powerpoint/2010/main" val="1854018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2800">
                <a:solidFill>
                  <a:srgbClr val="3C476F"/>
                </a:solidFill>
                <a:latin typeface="BioRhyme ExtraBold"/>
              </a:rPr>
              <a:t>Taika-Kultsu muodostuu kolmesta </a:t>
            </a:r>
            <a:br>
              <a:rPr lang="fi-FI" sz="2800">
                <a:latin typeface="BioRhyme ExtraBold"/>
              </a:rPr>
            </a:br>
            <a:r>
              <a:rPr lang="fi-FI" sz="2800">
                <a:solidFill>
                  <a:srgbClr val="3C476F"/>
                </a:solidFill>
                <a:latin typeface="BioRhyme ExtraBold"/>
              </a:rPr>
              <a:t>osa-alueesta: </a:t>
            </a:r>
            <a:endParaRPr lang="en-US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698643" y="1864371"/>
            <a:ext cx="8240005" cy="4580746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1270" indent="0">
              <a:buNone/>
            </a:pPr>
            <a:r>
              <a:rPr lang="fi-FI" sz="1700">
                <a:latin typeface="Raleway"/>
              </a:rPr>
              <a:t> </a:t>
            </a:r>
            <a:r>
              <a:rPr lang="fi-FI" sz="1700" b="1">
                <a:latin typeface="Raleway"/>
              </a:rPr>
              <a:t>1. Suunnittelutarjottimet varhaiskasvatuksen arkeen </a:t>
            </a:r>
            <a:endParaRPr lang="en-US"/>
          </a:p>
          <a:p>
            <a:pPr marL="287020" indent="-285750"/>
            <a:r>
              <a:rPr lang="fi-FI" sz="1700">
                <a:latin typeface="Raleway"/>
              </a:rPr>
              <a:t>kulttuurikasvatuksen työväline, jota käytetään lapsen mielenkiinnon kohteista nousevien projektien suunnittelussa</a:t>
            </a:r>
            <a:endParaRPr lang="fi-FI" sz="1700"/>
          </a:p>
          <a:p>
            <a:pPr marL="1270" indent="0">
              <a:buNone/>
            </a:pPr>
            <a:r>
              <a:rPr lang="fi-FI" sz="1700" b="1">
                <a:latin typeface="Raleway"/>
              </a:rPr>
              <a:t>2. Kulttuuripalveluiden tarjonta</a:t>
            </a:r>
            <a:endParaRPr lang="fi-FI" sz="1700">
              <a:latin typeface="Raleway"/>
            </a:endParaRPr>
          </a:p>
          <a:p>
            <a:pPr marL="344170" indent="-342900"/>
            <a:r>
              <a:rPr lang="fi-FI" sz="1700">
                <a:latin typeface="Raleway"/>
              </a:rPr>
              <a:t>kulttuurikokemuksia kulttuurialan ammattilaisten toteuttamana lapsille ja aikuisille</a:t>
            </a:r>
          </a:p>
          <a:p>
            <a:pPr marL="344170" indent="-342900"/>
            <a:r>
              <a:rPr lang="fi-FI" sz="1700">
                <a:latin typeface="Raleway"/>
              </a:rPr>
              <a:t>tarjonta yhteen paikkaan koottuna &gt; nettisivut</a:t>
            </a:r>
          </a:p>
          <a:p>
            <a:pPr marL="344170" indent="-342900"/>
            <a:r>
              <a:rPr lang="fi-FI" sz="1700">
                <a:solidFill>
                  <a:srgbClr val="333333"/>
                </a:solidFill>
                <a:latin typeface="Raleway"/>
              </a:rPr>
              <a:t>taiteen ja kulttuurialojen ammattilaisten toteuttamaa toimintaa, johon ryhmät ryhmä osallistuvat joko kokijoina tai tekijöinä</a:t>
            </a:r>
          </a:p>
          <a:p>
            <a:pPr marL="1270" indent="0">
              <a:buNone/>
            </a:pPr>
            <a:r>
              <a:rPr lang="fi-FI" sz="1700" b="1">
                <a:latin typeface="Raleway"/>
              </a:rPr>
              <a:t>3. Taidemenetelmien koulutus </a:t>
            </a:r>
            <a:endParaRPr lang="fi-FI" sz="1700"/>
          </a:p>
          <a:p>
            <a:pPr marL="287020" indent="-285750"/>
            <a:r>
              <a:rPr lang="fi-FI" sz="1700" b="1">
                <a:latin typeface="Raleway"/>
              </a:rPr>
              <a:t> </a:t>
            </a:r>
            <a:r>
              <a:rPr lang="fi-FI" sz="1700">
                <a:latin typeface="Raleway"/>
              </a:rPr>
              <a:t>eri taidealojen työvälineitä varhaiskasvattajille </a:t>
            </a:r>
            <a:endParaRPr lang="fi-FI" sz="1700"/>
          </a:p>
        </p:txBody>
      </p:sp>
      <p:pic>
        <p:nvPicPr>
          <p:cNvPr id="5" name="Kuva 4" descr="Kuva, joka sisältää kohteen Turkoosi, Grafiikka, symboli, lumihiutale&#10;&#10;Tekoälyllä luotu sisältö voi olla virheellistä.">
            <a:extLst>
              <a:ext uri="{FF2B5EF4-FFF2-40B4-BE49-F238E27FC236}">
                <a16:creationId xmlns:a16="http://schemas.microsoft.com/office/drawing/2014/main" id="{8D111EAC-16AC-ECB8-25D0-59F8C98182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3273" y="335240"/>
            <a:ext cx="2687052" cy="2684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1460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Kuva 13">
            <a:extLst>
              <a:ext uri="{FF2B5EF4-FFF2-40B4-BE49-F238E27FC236}">
                <a16:creationId xmlns:a16="http://schemas.microsoft.com/office/drawing/2014/main" id="{31333475-6B8D-1FD5-4B99-4A3FCCD022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39909">
            <a:off x="5149121" y="848200"/>
            <a:ext cx="3858829" cy="5487959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0C073F57-0829-F919-A1EA-111E549BFB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164974">
            <a:off x="1056404" y="685021"/>
            <a:ext cx="3896242" cy="5487958"/>
          </a:xfrm>
          <a:prstGeom prst="rect">
            <a:avLst/>
          </a:prstGeom>
        </p:spPr>
      </p:pic>
      <p:sp>
        <p:nvSpPr>
          <p:cNvPr id="2" name="Sisällön paikkamerkki 2">
            <a:extLst>
              <a:ext uri="{FF2B5EF4-FFF2-40B4-BE49-F238E27FC236}">
                <a16:creationId xmlns:a16="http://schemas.microsoft.com/office/drawing/2014/main" id="{72C9F389-3A29-8C17-CEF2-E9BE90573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48108" y="3756566"/>
            <a:ext cx="3143892" cy="4503255"/>
          </a:xfrm>
        </p:spPr>
        <p:txBody>
          <a:bodyPr>
            <a:normAutofit/>
          </a:bodyPr>
          <a:lstStyle/>
          <a:p>
            <a:pPr marL="1270" indent="0">
              <a:buNone/>
            </a:pPr>
            <a:r>
              <a:rPr lang="fi-FI" sz="1700">
                <a:latin typeface="Raleway"/>
              </a:rPr>
              <a:t>Julisteet lähetetty yksiköihin. Voi tulostaa itse verkkosivulta lisää. </a:t>
            </a:r>
            <a:br>
              <a:rPr lang="fi-FI" sz="1700">
                <a:latin typeface="Raleway"/>
              </a:rPr>
            </a:br>
            <a:r>
              <a:rPr lang="fi-FI" sz="1700">
                <a:latin typeface="Raleway"/>
              </a:rPr>
              <a:t>Juliste tarkoitettu henkilöstölle ja huoltajille.</a:t>
            </a:r>
            <a:endParaRPr lang="fi-FI" sz="1700"/>
          </a:p>
        </p:txBody>
      </p:sp>
    </p:spTree>
    <p:extLst>
      <p:ext uri="{BB962C8B-B14F-4D97-AF65-F5344CB8AC3E}">
        <p14:creationId xmlns:p14="http://schemas.microsoft.com/office/powerpoint/2010/main" val="7678050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C8F0800-B842-09CA-4860-03F670A6E9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>
                <a:latin typeface="BioRhyme ExtraBold"/>
              </a:rPr>
              <a:t>Ajankohtaista Taika-Kultsussa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019101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E99CC00-D783-96FF-F54F-DBA0F2D4C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latin typeface="BioRhyme ExtraBold"/>
              </a:rPr>
              <a:t>Lastenkulttuuriviikko Skidiviikko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08F357F-0CA4-6101-562E-B7AD78BE5A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6607"/>
            <a:ext cx="10515600" cy="442888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29870"/>
            <a:r>
              <a:rPr lang="fi-FI">
                <a:latin typeface="Raleway"/>
              </a:rPr>
              <a:t>Marraskuun Skidiviikkoa vietetään 3.-9.11. tuttuun tapaan kaikissa kuntakeskuksissa.</a:t>
            </a:r>
          </a:p>
          <a:p>
            <a:pPr marL="229870"/>
            <a:r>
              <a:rPr lang="fi-FI">
                <a:latin typeface="Raleway"/>
              </a:rPr>
              <a:t>Yhteensä 7 eri ryhmää/esiintyjää ja 22 esitystä</a:t>
            </a:r>
          </a:p>
          <a:p>
            <a:pPr marL="229870"/>
            <a:r>
              <a:rPr lang="fi-FI">
                <a:latin typeface="Raleway"/>
              </a:rPr>
              <a:t>Ohjelma julkaistaan kokonaisuudessaan </a:t>
            </a:r>
            <a:r>
              <a:rPr lang="fi-FI" b="1">
                <a:latin typeface="Raleway"/>
              </a:rPr>
              <a:t>ma 22.9. </a:t>
            </a:r>
            <a:r>
              <a:rPr lang="fi-FI">
                <a:latin typeface="Raleway"/>
              </a:rPr>
              <a:t> Ilmoittautuminen alkaa</a:t>
            </a:r>
            <a:r>
              <a:rPr lang="fi-FI" b="1">
                <a:latin typeface="Raleway"/>
              </a:rPr>
              <a:t> ke 1.10. klo 9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83D6349-F03C-CDF0-80E2-8B834E62789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i-FI"/>
              <a:t>2.9.2025 Taika </a:t>
            </a:r>
            <a:r>
              <a:rPr lang="fi-FI" err="1"/>
              <a:t>Kultsu</a:t>
            </a:r>
            <a:r>
              <a:rPr lang="fi-FI"/>
              <a:t> esittely 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7D56A29A-26F8-6E82-AD7E-932376810A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3948" y="3248603"/>
            <a:ext cx="3628103" cy="2376407"/>
          </a:xfrm>
          <a:prstGeom prst="rect">
            <a:avLst/>
          </a:prstGeom>
        </p:spPr>
      </p:pic>
      <p:sp>
        <p:nvSpPr>
          <p:cNvPr id="7" name="Tekstiruutu 6">
            <a:extLst>
              <a:ext uri="{FF2B5EF4-FFF2-40B4-BE49-F238E27FC236}">
                <a16:creationId xmlns:a16="http://schemas.microsoft.com/office/drawing/2014/main" id="{2E187A32-3DA5-156D-A7B5-9E1F243B0900}"/>
              </a:ext>
            </a:extLst>
          </p:cNvPr>
          <p:cNvSpPr txBox="1"/>
          <p:nvPr/>
        </p:nvSpPr>
        <p:spPr>
          <a:xfrm>
            <a:off x="1263171" y="5686322"/>
            <a:ext cx="3188655" cy="4154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050">
                <a:latin typeface="Raleway"/>
                <a:ea typeface="+mn-lt"/>
                <a:cs typeface="+mn-lt"/>
              </a:rPr>
              <a:t>Tanssiteatteri Raatikko: Minkä Värinen on tänään</a:t>
            </a:r>
            <a:br>
              <a:rPr lang="fi-FI" sz="1050" i="1">
                <a:latin typeface="Raleway"/>
                <a:ea typeface="+mn-lt"/>
                <a:cs typeface="+mn-lt"/>
              </a:rPr>
            </a:br>
            <a:r>
              <a:rPr lang="fi-FI" sz="1050" i="1">
                <a:latin typeface="Raleway"/>
                <a:ea typeface="+mn-lt"/>
                <a:cs typeface="+mn-lt"/>
              </a:rPr>
              <a:t>Kuva: Sanna Lehto</a:t>
            </a:r>
            <a:endParaRPr lang="fi-FI" sz="1050">
              <a:latin typeface="Raleway"/>
              <a:cs typeface="Calibri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4347E82-36D8-1C00-23AC-2A2C35F4E7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403" y="3245827"/>
            <a:ext cx="3524250" cy="23812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10FD0F1-BD2C-4FDA-455D-565C0D2FDC10}"/>
              </a:ext>
            </a:extLst>
          </p:cNvPr>
          <p:cNvSpPr txBox="1"/>
          <p:nvPr/>
        </p:nvSpPr>
        <p:spPr>
          <a:xfrm>
            <a:off x="6460880" y="5684227"/>
            <a:ext cx="2860431" cy="4154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050">
                <a:latin typeface="Raleway"/>
              </a:rPr>
              <a:t>Tuhkimo-lastenooppera</a:t>
            </a:r>
            <a:r>
              <a:rPr lang="en-US" sz="1050">
                <a:latin typeface="Raleway"/>
              </a:rPr>
              <a:t>​</a:t>
            </a:r>
            <a:br>
              <a:rPr lang="en-US" sz="1050">
                <a:latin typeface="Raleway"/>
              </a:rPr>
            </a:br>
            <a:r>
              <a:rPr lang="fi-FI" sz="1050" i="1">
                <a:latin typeface="Raleway"/>
              </a:rPr>
              <a:t>Kuva: Markku </a:t>
            </a:r>
            <a:r>
              <a:rPr lang="fi-FI" sz="1050" i="1" err="1">
                <a:latin typeface="Raleway"/>
              </a:rPr>
              <a:t>Pihlava</a:t>
            </a:r>
            <a:endParaRPr lang="en-US" err="1"/>
          </a:p>
        </p:txBody>
      </p:sp>
    </p:spTree>
    <p:extLst>
      <p:ext uri="{BB962C8B-B14F-4D97-AF65-F5344CB8AC3E}">
        <p14:creationId xmlns:p14="http://schemas.microsoft.com/office/powerpoint/2010/main" val="39131661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CDD14BF-017C-D7C5-5FD0-C3F535058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latin typeface="BioRhyme ExtraBold"/>
              </a:rPr>
              <a:t>Taika-</a:t>
            </a:r>
            <a:r>
              <a:rPr lang="fi-FI" err="1">
                <a:latin typeface="BioRhyme ExtraBold"/>
              </a:rPr>
              <a:t>Kultsun</a:t>
            </a:r>
            <a:r>
              <a:rPr lang="fi-FI">
                <a:latin typeface="BioRhyme ExtraBold"/>
              </a:rPr>
              <a:t> talvinen </a:t>
            </a:r>
            <a:br>
              <a:rPr lang="fi-FI">
                <a:latin typeface="BioRhyme ExtraBold"/>
              </a:rPr>
            </a:br>
            <a:r>
              <a:rPr lang="fi-FI">
                <a:latin typeface="BioRhyme ExtraBold"/>
              </a:rPr>
              <a:t>teatterikiertue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C17CD7B-5AC4-570A-82D9-702E55A50A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785" y="1697004"/>
            <a:ext cx="6340415" cy="419848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1270" indent="0">
              <a:buNone/>
            </a:pPr>
            <a:r>
              <a:rPr lang="fi-FI">
                <a:latin typeface="Raleway"/>
              </a:rPr>
              <a:t>Nukketeatteri Sampo: Yllätyslahja ystävälle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fi-FI" err="1">
                <a:latin typeface="Raleway"/>
              </a:rPr>
              <a:t>Monio</a:t>
            </a:r>
            <a:r>
              <a:rPr lang="fi-FI">
                <a:latin typeface="Raleway"/>
              </a:rPr>
              <a:t>: 20.1.2026 klo 9.30 ja 10.30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fi-FI">
                <a:latin typeface="Raleway"/>
              </a:rPr>
              <a:t>Jokela: 21.1.2026 </a:t>
            </a:r>
            <a:r>
              <a:rPr lang="fi-FI" sz="1700">
                <a:latin typeface="Raleway"/>
              </a:rPr>
              <a:t>klo 9.30 ja 10.30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fi-FI">
                <a:latin typeface="Raleway"/>
              </a:rPr>
              <a:t>Kellokoski: 22.1.2026 </a:t>
            </a:r>
            <a:r>
              <a:rPr lang="fi-FI" sz="1700">
                <a:latin typeface="Raleway"/>
              </a:rPr>
              <a:t>klo 9.30 ja 10.30</a:t>
            </a:r>
            <a:endParaRPr lang="fi-FI" sz="2000">
              <a:latin typeface="Raleway"/>
            </a:endParaRPr>
          </a:p>
          <a:p>
            <a:pPr marL="229870"/>
            <a:r>
              <a:rPr lang="fi-FI">
                <a:latin typeface="Raleway"/>
              </a:rPr>
              <a:t>Vapaa pääsy, mutta paikat varattava ennakkoon. </a:t>
            </a:r>
            <a:br>
              <a:rPr lang="fi-FI">
                <a:latin typeface="Raleway"/>
              </a:rPr>
            </a:br>
            <a:r>
              <a:rPr lang="fi-FI">
                <a:latin typeface="Raleway"/>
              </a:rPr>
              <a:t>Ilmoittautuminen alkaa ma 1.12. klo 9, lisätietoa lähetetään lähempänä</a:t>
            </a:r>
            <a:endParaRPr lang="fi-FI"/>
          </a:p>
          <a:p>
            <a:pPr marL="229870"/>
            <a:endParaRPr lang="fi-FI"/>
          </a:p>
          <a:p>
            <a:pPr marL="1270" indent="0">
              <a:buNone/>
            </a:pPr>
            <a:r>
              <a:rPr lang="fi-FI">
                <a:latin typeface="Raleway"/>
              </a:rPr>
              <a:t>Kulttuurituottaja Aurora Salomaa</a:t>
            </a:r>
            <a:br>
              <a:rPr lang="fi-FI">
                <a:latin typeface="Raleway"/>
              </a:rPr>
            </a:br>
            <a:r>
              <a:rPr lang="fi-FI">
                <a:latin typeface="Raleway"/>
              </a:rPr>
              <a:t>aurora.salomaa@tuusula.fi, p. 040 314 3435</a:t>
            </a:r>
            <a:endParaRPr lang="fi-FI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43C4A3-2BC7-A55E-F949-4DA089FC23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1663" y="-9525"/>
            <a:ext cx="5268599" cy="35147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06A4DE2-1746-B4F5-18AF-60E57EE007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1663" y="3429000"/>
            <a:ext cx="5268599" cy="351472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08BCF52-8A0C-7649-F7D1-B8FCE31B8CF9}"/>
              </a:ext>
            </a:extLst>
          </p:cNvPr>
          <p:cNvSpPr txBox="1"/>
          <p:nvPr/>
        </p:nvSpPr>
        <p:spPr>
          <a:xfrm>
            <a:off x="10110718" y="6573672"/>
            <a:ext cx="246797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chemeClr val="bg1"/>
                </a:solidFill>
              </a:rPr>
              <a:t>Kuva: </a:t>
            </a:r>
            <a:r>
              <a:rPr lang="en-US" b="1" err="1">
                <a:solidFill>
                  <a:schemeClr val="bg1"/>
                </a:solidFill>
              </a:rPr>
              <a:t>Uupi</a:t>
            </a:r>
            <a:r>
              <a:rPr lang="en-US" b="1">
                <a:solidFill>
                  <a:schemeClr val="bg1"/>
                </a:solidFill>
              </a:rPr>
              <a:t> </a:t>
            </a:r>
            <a:r>
              <a:rPr lang="en-US" b="1" err="1">
                <a:solidFill>
                  <a:schemeClr val="bg1"/>
                </a:solidFill>
              </a:rPr>
              <a:t>Tirronen</a:t>
            </a:r>
            <a:endParaRPr lang="en-US" b="1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166934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C6001B3-F969-C210-99F0-773F4531B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8358" y="251493"/>
            <a:ext cx="8309811" cy="1335589"/>
          </a:xfrm>
        </p:spPr>
        <p:txBody>
          <a:bodyPr/>
          <a:lstStyle/>
          <a:p>
            <a:r>
              <a:rPr lang="fi-FI">
                <a:latin typeface="BioRhyme ExtraBold"/>
              </a:rPr>
              <a:t>Museopajat varhaiskasvatukselle</a:t>
            </a:r>
            <a:br>
              <a:rPr lang="fi-FI">
                <a:latin typeface="BioRhyme ExtraBold"/>
              </a:rPr>
            </a:br>
            <a:r>
              <a:rPr lang="fi-FI" sz="1800" b="0">
                <a:solidFill>
                  <a:srgbClr val="333333"/>
                </a:solidFill>
                <a:latin typeface="Raleway"/>
              </a:rPr>
              <a:t> </a:t>
            </a:r>
            <a:br>
              <a:rPr lang="fi-FI" sz="1800" b="0">
                <a:latin typeface="Raleway"/>
              </a:rPr>
            </a:br>
            <a:r>
              <a:rPr lang="fi-FI" sz="1800" b="0">
                <a:solidFill>
                  <a:srgbClr val="333333"/>
                </a:solidFill>
                <a:latin typeface="Raleway"/>
              </a:rPr>
              <a:t>Varaukset ja tiedustelut: </a:t>
            </a:r>
            <a:r>
              <a:rPr lang="fi-FI" sz="1800" b="0">
                <a:latin typeface="Raleway"/>
                <a:hlinkClick r:id="rId2"/>
              </a:rPr>
              <a:t>museopeda@tuusula.fi</a:t>
            </a:r>
            <a:endParaRPr lang="fi-FI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016BBEB-FB02-F51D-110A-039F7DBE15B9}"/>
              </a:ext>
            </a:extLst>
          </p:cNvPr>
          <p:cNvGrpSpPr/>
          <p:nvPr/>
        </p:nvGrpSpPr>
        <p:grpSpPr>
          <a:xfrm>
            <a:off x="1029943" y="1635364"/>
            <a:ext cx="9398722" cy="5024706"/>
            <a:chOff x="1029943" y="1531455"/>
            <a:chExt cx="9398722" cy="5024706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3F044A6-6AD4-F5FA-2731-5F70B41548EF}"/>
                </a:ext>
              </a:extLst>
            </p:cNvPr>
            <p:cNvSpPr txBox="1"/>
            <p:nvPr/>
          </p:nvSpPr>
          <p:spPr>
            <a:xfrm>
              <a:off x="7587314" y="3434835"/>
              <a:ext cx="2837792" cy="286232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endParaRPr lang="fi-FI" b="1">
                <a:latin typeface="Raleway"/>
                <a:ea typeface="Calibri"/>
                <a:cs typeface="Calibri"/>
              </a:endParaRPr>
            </a:p>
            <a:p>
              <a:r>
                <a:rPr lang="fi-FI" b="1">
                  <a:latin typeface="Raleway"/>
                  <a:ea typeface="Calibri"/>
                  <a:cs typeface="Calibri"/>
                </a:rPr>
                <a:t>Opastus lapsille Halosenniemessä</a:t>
              </a:r>
              <a:endParaRPr lang="fi-FI" b="1">
                <a:latin typeface="Raleway"/>
              </a:endParaRPr>
            </a:p>
            <a:p>
              <a:endParaRPr lang="fi-FI" b="1">
                <a:latin typeface="Raleway"/>
                <a:ea typeface="Calibri"/>
                <a:cs typeface="Calibri"/>
              </a:endParaRPr>
            </a:p>
            <a:p>
              <a:r>
                <a:rPr lang="fi-FI" b="1">
                  <a:latin typeface="Raleway"/>
                  <a:ea typeface="Calibri"/>
                  <a:cs typeface="Calibri"/>
                </a:rPr>
                <a:t>Mitä</a:t>
              </a:r>
              <a:r>
                <a:rPr lang="fi-FI">
                  <a:latin typeface="Raleway"/>
                  <a:ea typeface="Calibri"/>
                  <a:cs typeface="Calibri"/>
                </a:rPr>
                <a:t> Pajamainen opastus</a:t>
              </a:r>
              <a:endParaRPr lang="fi-FI">
                <a:ea typeface="Calibri"/>
                <a:cs typeface="Calibri"/>
              </a:endParaRPr>
            </a:p>
            <a:p>
              <a:r>
                <a:rPr lang="fi-FI" b="1">
                  <a:latin typeface="Raleway"/>
                  <a:ea typeface="Calibri"/>
                  <a:cs typeface="Calibri"/>
                </a:rPr>
                <a:t>Missä</a:t>
              </a:r>
              <a:r>
                <a:rPr lang="fi-FI">
                  <a:latin typeface="Raleway"/>
                  <a:ea typeface="Calibri"/>
                  <a:cs typeface="Calibri"/>
                </a:rPr>
                <a:t> Halosenniemi, Halosenniementie 4-6 </a:t>
              </a:r>
              <a:br>
                <a:rPr lang="fi-FI">
                  <a:latin typeface="Raleway"/>
                  <a:ea typeface="Calibri"/>
                  <a:cs typeface="Calibri"/>
                </a:rPr>
              </a:br>
              <a:r>
                <a:rPr lang="fi-FI" b="1">
                  <a:latin typeface="Raleway"/>
                  <a:ea typeface="Calibri"/>
                  <a:cs typeface="Calibri"/>
                </a:rPr>
                <a:t>Milloin</a:t>
              </a:r>
              <a:r>
                <a:rPr lang="fi-FI">
                  <a:latin typeface="Raleway"/>
                  <a:ea typeface="Calibri"/>
                  <a:cs typeface="Calibri"/>
                </a:rPr>
                <a:t> Tilauksesta</a:t>
              </a:r>
            </a:p>
            <a:p>
              <a:r>
                <a:rPr lang="fi-FI">
                  <a:latin typeface="Raleway"/>
                  <a:ea typeface="Calibri"/>
                  <a:cs typeface="Calibri"/>
                </a:rPr>
                <a:t>ympäri vuoden</a:t>
              </a:r>
              <a:endParaRPr lang="fi-FI">
                <a:latin typeface="Raleway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F540146-F066-C9BC-9B92-5A0EC4E6A55A}"/>
                </a:ext>
              </a:extLst>
            </p:cNvPr>
            <p:cNvSpPr txBox="1"/>
            <p:nvPr/>
          </p:nvSpPr>
          <p:spPr>
            <a:xfrm>
              <a:off x="4341559" y="3416840"/>
              <a:ext cx="2837790" cy="313932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endParaRPr lang="fi-FI" b="1">
                <a:latin typeface="Raleway"/>
                <a:cs typeface="Calibri"/>
              </a:endParaRPr>
            </a:p>
            <a:p>
              <a:r>
                <a:rPr lang="fi-FI" b="1">
                  <a:latin typeface="Raleway"/>
                  <a:cs typeface="Calibri"/>
                </a:rPr>
                <a:t>Kiven siivin -paja </a:t>
              </a:r>
              <a:endParaRPr lang="fi-FI"/>
            </a:p>
            <a:p>
              <a:endParaRPr lang="fi-FI" b="1">
                <a:latin typeface="Raleway"/>
                <a:ea typeface="Calibri"/>
                <a:cs typeface="Calibri"/>
              </a:endParaRPr>
            </a:p>
            <a:p>
              <a:r>
                <a:rPr lang="fi-FI" b="1">
                  <a:latin typeface="Raleway"/>
                  <a:ea typeface="Calibri"/>
                  <a:cs typeface="Calibri"/>
                </a:rPr>
                <a:t>Mitä </a:t>
              </a:r>
              <a:r>
                <a:rPr lang="fi-FI">
                  <a:latin typeface="Raleway"/>
                  <a:ea typeface="Calibri"/>
                  <a:cs typeface="Calibri"/>
                </a:rPr>
                <a:t>Aiheena Aleksis Kivi, runot, kirjallisuus ja tunteiden sanoittaminen.</a:t>
              </a:r>
              <a:br>
                <a:rPr lang="fi-FI">
                  <a:latin typeface="Raleway"/>
                  <a:ea typeface="Calibri"/>
                  <a:cs typeface="Calibri"/>
                </a:rPr>
              </a:br>
              <a:r>
                <a:rPr lang="fi-FI" b="1">
                  <a:latin typeface="Raleway"/>
                  <a:ea typeface="Calibri"/>
                  <a:cs typeface="Calibri"/>
                </a:rPr>
                <a:t>Missä</a:t>
              </a:r>
              <a:r>
                <a:rPr lang="fi-FI">
                  <a:latin typeface="Raleway"/>
                  <a:ea typeface="Calibri"/>
                  <a:cs typeface="Calibri"/>
                </a:rPr>
                <a:t> Taidepaja päiväkodilla</a:t>
              </a:r>
              <a:br>
                <a:rPr lang="fi-FI">
                  <a:latin typeface="Raleway"/>
                  <a:ea typeface="Calibri"/>
                  <a:cs typeface="Calibri"/>
                </a:rPr>
              </a:br>
              <a:r>
                <a:rPr lang="fi-FI" b="1">
                  <a:latin typeface="Raleway"/>
                  <a:ea typeface="Calibri"/>
                  <a:cs typeface="Calibri"/>
                </a:rPr>
                <a:t>Milloin</a:t>
              </a:r>
              <a:r>
                <a:rPr lang="fi-FI">
                  <a:latin typeface="Raleway"/>
                  <a:ea typeface="Calibri"/>
                  <a:cs typeface="Calibri"/>
                </a:rPr>
                <a:t> Aamupäivät ja iltapäivät</a:t>
              </a:r>
              <a:endParaRPr lang="fi-FI" b="1">
                <a:latin typeface="Raleway"/>
                <a:ea typeface="Calibri"/>
                <a:cs typeface="Calibri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C0C9215-54A7-FB96-50DE-C8BE5C73AFC5}"/>
                </a:ext>
              </a:extLst>
            </p:cNvPr>
            <p:cNvSpPr txBox="1"/>
            <p:nvPr/>
          </p:nvSpPr>
          <p:spPr>
            <a:xfrm>
              <a:off x="1063104" y="3432741"/>
              <a:ext cx="2850930" cy="2754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endParaRPr lang="fi-FI" b="1">
                <a:latin typeface="Raleway"/>
              </a:endParaRPr>
            </a:p>
            <a:p>
              <a:r>
                <a:rPr lang="fi-FI" b="1">
                  <a:latin typeface="Raleway"/>
                </a:rPr>
                <a:t>Joulupaja</a:t>
              </a:r>
              <a:endParaRPr lang="fi-FI"/>
            </a:p>
            <a:p>
              <a:endParaRPr lang="fi-FI" b="1">
                <a:latin typeface="Raleway"/>
              </a:endParaRPr>
            </a:p>
            <a:p>
              <a:r>
                <a:rPr lang="fi-FI" b="1">
                  <a:latin typeface="Raleway"/>
                </a:rPr>
                <a:t>Mitä</a:t>
              </a:r>
              <a:r>
                <a:rPr lang="fi-FI">
                  <a:latin typeface="Raleway"/>
                </a:rPr>
                <a:t> Tutustutaan vanhan ajan jouluperinteisiin ja tapoihin. </a:t>
              </a:r>
              <a:endParaRPr lang="fi-FI">
                <a:latin typeface="Raleway"/>
                <a:ea typeface="Calibri"/>
                <a:cs typeface="Calibri"/>
              </a:endParaRPr>
            </a:p>
            <a:p>
              <a:r>
                <a:rPr lang="fi-FI" b="1">
                  <a:latin typeface="Raleway"/>
                </a:rPr>
                <a:t>Missä</a:t>
              </a:r>
              <a:r>
                <a:rPr lang="fi-FI">
                  <a:latin typeface="Raleway"/>
                </a:rPr>
                <a:t> Klaavolan talossa</a:t>
              </a:r>
              <a:endParaRPr lang="fi-FI">
                <a:latin typeface="Raleway"/>
                <a:ea typeface="Calibri"/>
                <a:cs typeface="Calibri"/>
              </a:endParaRPr>
            </a:p>
            <a:p>
              <a:r>
                <a:rPr lang="fi-FI" b="1">
                  <a:latin typeface="Raleway"/>
                </a:rPr>
                <a:t>Milloin </a:t>
              </a:r>
              <a:r>
                <a:rPr lang="fi-FI">
                  <a:latin typeface="Raleway"/>
                </a:rPr>
                <a:t>Joulukuussa 2025</a:t>
              </a:r>
              <a:endParaRPr lang="fi-FI">
                <a:latin typeface="Calibri" panose="020F0502020204030204"/>
                <a:ea typeface="Calibri"/>
                <a:cs typeface="Calibri"/>
              </a:endParaRPr>
            </a:p>
            <a:p>
              <a:endParaRPr lang="fi-FI" sz="110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904295B-F666-2F8E-6C0C-FBC7B800BF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29353" y="1531524"/>
              <a:ext cx="2843212" cy="1895475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4A65E14-CA7C-768C-45A6-2BEA4C2EFD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90870" y="1533328"/>
              <a:ext cx="2837795" cy="1891865"/>
            </a:xfrm>
            <a:prstGeom prst="rect">
              <a:avLst/>
            </a:prstGeom>
          </p:spPr>
        </p:pic>
        <p:pic>
          <p:nvPicPr>
            <p:cNvPr id="6" name="Kuva 5" descr="Kuva, joka sisältää kohteen animaatio, maalaus, talvi, lumi&#10;&#10;Kuvaus luotu automaattisesti">
              <a:extLst>
                <a:ext uri="{FF2B5EF4-FFF2-40B4-BE49-F238E27FC236}">
                  <a16:creationId xmlns:a16="http://schemas.microsoft.com/office/drawing/2014/main" id="{70051D1A-AEAD-B5AA-25D5-5AF9FAA07ED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29943" y="1531455"/>
              <a:ext cx="2876550" cy="1906657"/>
            </a:xfrm>
            <a:prstGeom prst="rect">
              <a:avLst/>
            </a:prstGeom>
          </p:spPr>
        </p:pic>
      </p:grpSp>
      <p:sp>
        <p:nvSpPr>
          <p:cNvPr id="7" name="Puhekupla: Suorakulmio, kulmat pyöristettu 6">
            <a:extLst>
              <a:ext uri="{FF2B5EF4-FFF2-40B4-BE49-F238E27FC236}">
                <a16:creationId xmlns:a16="http://schemas.microsoft.com/office/drawing/2014/main" id="{3F24BAF6-F3B9-8539-6F52-05AEB75BEEE4}"/>
              </a:ext>
            </a:extLst>
          </p:cNvPr>
          <p:cNvSpPr/>
          <p:nvPr/>
        </p:nvSpPr>
        <p:spPr>
          <a:xfrm>
            <a:off x="9359347" y="795130"/>
            <a:ext cx="2120347" cy="1010478"/>
          </a:xfrm>
          <a:prstGeom prst="wedgeRoundRectCallout">
            <a:avLst/>
          </a:prstGeom>
          <a:solidFill>
            <a:srgbClr val="F1DA60"/>
          </a:solidFill>
          <a:ln>
            <a:solidFill>
              <a:srgbClr val="F1DA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3BB9AD96-DBFC-5410-EAC6-D941C89DD80C}"/>
              </a:ext>
            </a:extLst>
          </p:cNvPr>
          <p:cNvSpPr txBox="1"/>
          <p:nvPr/>
        </p:nvSpPr>
        <p:spPr>
          <a:xfrm>
            <a:off x="9364870" y="833782"/>
            <a:ext cx="2125868" cy="1077218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v-FI" sz="1600" b="1">
                <a:latin typeface="Raleway"/>
              </a:rPr>
              <a:t>Guidad rundtur för barn i Halosenniemi också på svenska</a:t>
            </a:r>
            <a:r>
              <a:rPr lang="fi-FI" sz="1600" b="1">
                <a:latin typeface="Raleway"/>
              </a:rPr>
              <a:t>!</a:t>
            </a:r>
            <a:endParaRPr lang="fi-FI" sz="1600">
              <a:solidFill>
                <a:srgbClr val="000000"/>
              </a:solidFill>
              <a:latin typeface="Raleway"/>
            </a:endParaRPr>
          </a:p>
          <a:p>
            <a:pPr algn="l"/>
            <a:endParaRPr lang="fi-FI" sz="16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980774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3917591-B7D4-7853-97E2-9FCF93471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2236"/>
            <a:ext cx="10515600" cy="1109193"/>
          </a:xfrm>
        </p:spPr>
        <p:txBody>
          <a:bodyPr/>
          <a:lstStyle/>
          <a:p>
            <a:r>
              <a:rPr lang="fi-FI">
                <a:latin typeface="BioRhyme ExtraBold"/>
              </a:rPr>
              <a:t>Lottamuseon iltamat -työpaja</a:t>
            </a:r>
            <a:endParaRPr lang="fi-FI"/>
          </a:p>
        </p:txBody>
      </p:sp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1101C1A4-7712-0E92-D779-10430EEBA1A8}"/>
              </a:ext>
            </a:extLst>
          </p:cNvPr>
          <p:cNvSpPr txBox="1">
            <a:spLocks/>
          </p:cNvSpPr>
          <p:nvPr/>
        </p:nvSpPr>
        <p:spPr>
          <a:xfrm>
            <a:off x="838200" y="1360223"/>
            <a:ext cx="5503142" cy="49729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30400" indent="-228600" algn="l" defTabSz="914400" rtl="0" eaLnBrk="1" latinLnBrk="0" hangingPunct="1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Raleway" panose="020B05030301010600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Raleway" panose="020B05030301010600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Raleway" panose="020B05030301010600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Raleway" panose="020B05030301010600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Raleway" panose="020B05030301010600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Raleway" panose="020B0503030101060003" pitchFamily="34" charset="77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Raleway" panose="020B0503030101060003" pitchFamily="34" charset="77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Raleway" panose="020B0503030101060003" pitchFamily="34" charset="77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Raleway" panose="020B0503030101060003" pitchFamily="34" charset="77"/>
                <a:ea typeface="+mn-ea"/>
                <a:cs typeface="+mn-cs"/>
              </a:defRPr>
            </a:lvl9pPr>
          </a:lstStyle>
          <a:p>
            <a:pPr marL="229870"/>
            <a:r>
              <a:rPr lang="fi-FI" sz="1800">
                <a:solidFill>
                  <a:srgbClr val="000000"/>
                </a:solidFill>
                <a:latin typeface="Raleway"/>
              </a:rPr>
              <a:t>Työpajassa askarrellaan erilaisia tuotteita iltamiin, valmistetaan lahja tuntemattomalle ystävälle ja harjoitellaan esityksiä pienryhmissä. </a:t>
            </a:r>
          </a:p>
          <a:p>
            <a:pPr marL="229870"/>
            <a:r>
              <a:rPr lang="fi-FI" sz="1800">
                <a:solidFill>
                  <a:srgbClr val="000000"/>
                </a:solidFill>
                <a:latin typeface="Raleway"/>
              </a:rPr>
              <a:t>Lotta </a:t>
            </a:r>
            <a:r>
              <a:rPr lang="fi-FI" sz="1800" err="1">
                <a:solidFill>
                  <a:srgbClr val="000000"/>
                </a:solidFill>
                <a:latin typeface="Raleway"/>
              </a:rPr>
              <a:t>Svärd</a:t>
            </a:r>
            <a:r>
              <a:rPr lang="fi-FI" sz="1800">
                <a:solidFill>
                  <a:srgbClr val="000000"/>
                </a:solidFill>
                <a:latin typeface="Raleway"/>
              </a:rPr>
              <a:t> Säätiö tarjoaa lounaan Lottakanttiinissa (ei maanantaisin)</a:t>
            </a:r>
          </a:p>
          <a:p>
            <a:pPr marL="229870"/>
            <a:r>
              <a:rPr lang="fi-FI" sz="1800">
                <a:solidFill>
                  <a:srgbClr val="000000"/>
                </a:solidFill>
                <a:latin typeface="Raleway"/>
              </a:rPr>
              <a:t>Kevään varaukset kannattaa tehdä jo alkuvuodesta. </a:t>
            </a:r>
            <a:r>
              <a:rPr lang="fi-FI" sz="1800" b="1">
                <a:solidFill>
                  <a:srgbClr val="000000"/>
                </a:solidFill>
                <a:latin typeface="Raleway"/>
              </a:rPr>
              <a:t>Alkuvuonna 2026 Lottakanttiinin remontti vaikuttaa ruokailuihin. </a:t>
            </a:r>
          </a:p>
          <a:p>
            <a:pPr marL="229870"/>
            <a:r>
              <a:rPr lang="fi-FI" sz="1800">
                <a:solidFill>
                  <a:srgbClr val="000000"/>
                </a:solidFill>
                <a:latin typeface="Raleway"/>
              </a:rPr>
              <a:t>Varauksia voi tehdä ympäri vuoden.</a:t>
            </a:r>
            <a:endParaRPr lang="fi-FI" sz="1800">
              <a:solidFill>
                <a:srgbClr val="000000"/>
              </a:solidFill>
            </a:endParaRPr>
          </a:p>
          <a:p>
            <a:pPr marL="229870"/>
            <a:r>
              <a:rPr lang="fi-FI" sz="1800">
                <a:solidFill>
                  <a:srgbClr val="000000"/>
                </a:solidFill>
                <a:latin typeface="Raleway"/>
              </a:rPr>
              <a:t>Lisätietoja: </a:t>
            </a:r>
            <a:r>
              <a:rPr lang="fi-FI" sz="1800">
                <a:solidFill>
                  <a:srgbClr val="000000"/>
                </a:solidFill>
                <a:latin typeface="Raleway"/>
                <a:hlinkClick r:id="rId2"/>
              </a:rPr>
              <a:t>info@lottamuseo.fi</a:t>
            </a:r>
            <a:r>
              <a:rPr lang="fi-FI" sz="1800">
                <a:solidFill>
                  <a:srgbClr val="000000"/>
                </a:solidFill>
                <a:latin typeface="Raleway"/>
              </a:rPr>
              <a:t>, 09 274 1077 tai</a:t>
            </a:r>
            <a:br>
              <a:rPr lang="fi-FI" sz="1800">
                <a:solidFill>
                  <a:srgbClr val="000000"/>
                </a:solidFill>
                <a:latin typeface="Raleway"/>
              </a:rPr>
            </a:br>
            <a:r>
              <a:rPr lang="fi-FI" sz="1800">
                <a:solidFill>
                  <a:srgbClr val="000000"/>
                </a:solidFill>
                <a:latin typeface="Raleway"/>
              </a:rPr>
              <a:t>elina.tarvainen@lottamuseo.fi</a:t>
            </a:r>
            <a:endParaRPr lang="fi-FI" sz="1200">
              <a:solidFill>
                <a:srgbClr val="FFFFFF"/>
              </a:solidFill>
              <a:latin typeface="Raleway"/>
            </a:endParaRPr>
          </a:p>
          <a:p>
            <a:pPr marL="229870"/>
            <a:endParaRPr lang="fi-FI" sz="1800">
              <a:solidFill>
                <a:srgbClr val="000000"/>
              </a:solidFill>
            </a:endParaRPr>
          </a:p>
          <a:p>
            <a:pPr marL="229870"/>
            <a:endParaRPr lang="fi-FI">
              <a:solidFill>
                <a:srgbClr val="333333"/>
              </a:solidFill>
            </a:endParaRPr>
          </a:p>
          <a:p>
            <a:pPr marL="229870"/>
            <a:endParaRPr lang="fi-FI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FBA0E9-4E3F-84E5-8B9A-F012F7634E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6400" y="1975069"/>
            <a:ext cx="5175250" cy="2907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5792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C291E19-AA7B-C2CC-F04C-341478798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latin typeface="BioRhyme ExtraBold"/>
              </a:rPr>
              <a:t>Kirjaston tarjonta ympäri vuoden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0425931-BE25-6ADB-69AF-02EAF8BC04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229870"/>
            <a:r>
              <a:rPr lang="fi-FI">
                <a:latin typeface="Raleway"/>
              </a:rPr>
              <a:t>Satutuokiot</a:t>
            </a:r>
          </a:p>
          <a:p>
            <a:pPr marL="229870"/>
            <a:r>
              <a:rPr lang="fi-FI">
                <a:latin typeface="Raleway"/>
              </a:rPr>
              <a:t>(Taaperotuokiot tauolla syksyn 25 )</a:t>
            </a:r>
          </a:p>
          <a:p>
            <a:pPr marL="229870"/>
            <a:r>
              <a:rPr lang="fi-FI">
                <a:latin typeface="Raleway"/>
              </a:rPr>
              <a:t>Kirjastokinot</a:t>
            </a:r>
          </a:p>
          <a:p>
            <a:pPr marL="229870"/>
            <a:r>
              <a:rPr lang="fi-FI">
                <a:latin typeface="Raleway"/>
              </a:rPr>
              <a:t>Kirjastoretki esikoululaisille</a:t>
            </a:r>
          </a:p>
          <a:p>
            <a:pPr marL="229870"/>
            <a:r>
              <a:rPr lang="fi-FI">
                <a:latin typeface="Raleway"/>
              </a:rPr>
              <a:t>Satudiplomi ryhmille lukemisen tukemiseen</a:t>
            </a:r>
            <a:endParaRPr lang="fi-FI"/>
          </a:p>
          <a:p>
            <a:pPr marL="229870"/>
            <a:r>
              <a:rPr lang="fi-FI">
                <a:latin typeface="Raleway"/>
              </a:rPr>
              <a:t>Aineistopaketit</a:t>
            </a:r>
            <a:endParaRPr lang="fi-FI"/>
          </a:p>
          <a:p>
            <a:pPr marL="229870"/>
            <a:r>
              <a:rPr lang="fi-FI">
                <a:latin typeface="Raleway"/>
              </a:rPr>
              <a:t>Tarkasta lähikirjastosi aikataulut ja tarjonta täältä: </a:t>
            </a:r>
            <a:r>
              <a:rPr lang="fi-FI">
                <a:latin typeface="Raleway"/>
                <a:hlinkClick r:id="rId2"/>
              </a:rPr>
              <a:t>Tuusulan kunnan www-sivut</a:t>
            </a:r>
            <a:endParaRPr lang="fi-FI">
              <a:hlinkClick r:id="rId2"/>
            </a:endParaRPr>
          </a:p>
        </p:txBody>
      </p:sp>
      <p:pic>
        <p:nvPicPr>
          <p:cNvPr id="7" name="Kuva 6" descr="Kuva, joka sisältää kohteen vaate, henkilö, sisä-, Ihmisen kasvot&#10;&#10;Kuvaus luotu automaattisesti">
            <a:extLst>
              <a:ext uri="{FF2B5EF4-FFF2-40B4-BE49-F238E27FC236}">
                <a16:creationId xmlns:a16="http://schemas.microsoft.com/office/drawing/2014/main" id="{8B968481-D6B6-C80E-2A2B-5BCD8644FE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4225" y="1506826"/>
            <a:ext cx="3672468" cy="1923399"/>
          </a:xfrm>
          <a:prstGeom prst="rect">
            <a:avLst/>
          </a:prstGeom>
        </p:spPr>
      </p:pic>
      <p:pic>
        <p:nvPicPr>
          <p:cNvPr id="6" name="Kuva 5" descr="Kuva, joka sisältää kohteen kirjahylly, sisä-, kirja, huonekalu&#10;&#10;Kuvaus luotu automaattisesti">
            <a:extLst>
              <a:ext uri="{FF2B5EF4-FFF2-40B4-BE49-F238E27FC236}">
                <a16:creationId xmlns:a16="http://schemas.microsoft.com/office/drawing/2014/main" id="{0005C4BB-370F-51FC-9ED1-E69F21D545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5693" y="2906766"/>
            <a:ext cx="2845419" cy="1893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9186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E0F1AA1-FEF8-43C9-3963-D6ACA5C5A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latin typeface="BioRhyme ExtraBold"/>
              </a:rPr>
              <a:t>Kirjastosta lainattavat museolaukut 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8EED12C-673D-F8C5-3A18-27DE4205A6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229870"/>
            <a:r>
              <a:rPr lang="fi-FI" b="1">
                <a:latin typeface="Raleway"/>
              </a:rPr>
              <a:t>Pekka Halosen jäljillä.</a:t>
            </a:r>
            <a:r>
              <a:rPr lang="fi-FI">
                <a:latin typeface="Raleway"/>
              </a:rPr>
              <a:t> Lainattava materiaalipaketti kertoo Pekka Halosen perheen elämästä Halosenniemessä.</a:t>
            </a:r>
            <a:endParaRPr lang="fi-FI"/>
          </a:p>
          <a:p>
            <a:pPr marL="229870"/>
            <a:r>
              <a:rPr lang="fi-FI" b="1">
                <a:latin typeface="Raleway"/>
              </a:rPr>
              <a:t>Martta-laukku.</a:t>
            </a:r>
            <a:r>
              <a:rPr lang="fi-FI">
                <a:latin typeface="Raleway"/>
              </a:rPr>
              <a:t> Lainattava materiaalipaketti esittelee Martta </a:t>
            </a:r>
            <a:r>
              <a:rPr lang="fi-FI" err="1">
                <a:latin typeface="Raleway"/>
              </a:rPr>
              <a:t>Wendelinin</a:t>
            </a:r>
            <a:r>
              <a:rPr lang="fi-FI">
                <a:latin typeface="Raleway"/>
              </a:rPr>
              <a:t> työtä ja taidetta.</a:t>
            </a:r>
            <a:endParaRPr lang="fi-FI"/>
          </a:p>
          <a:p>
            <a:pPr marL="229870"/>
            <a:r>
              <a:rPr lang="fi-FI" b="1">
                <a:latin typeface="Raleway"/>
              </a:rPr>
              <a:t>Markalla </a:t>
            </a:r>
            <a:r>
              <a:rPr lang="fi-FI" b="1" err="1">
                <a:latin typeface="Raleway"/>
              </a:rPr>
              <a:t>merkkareita</a:t>
            </a:r>
            <a:r>
              <a:rPr lang="fi-FI">
                <a:latin typeface="Raleway"/>
              </a:rPr>
              <a:t> -opetuspaketissa kerrotaan lapsuudesta 1970-luvulla. Mukana mm. kasettisoitin, twist-narut ja paljon muuta. Opetuspakettiin liittyy nettisivusto, jolta löytyy 1970-luvun valokuvia, vanhoja mainoksia, tehtäviä sekä kuunnelmia ja tietoutta vuosikymmenestä. </a:t>
            </a:r>
            <a:r>
              <a:rPr lang="fi-FI">
                <a:latin typeface="Raleway"/>
                <a:hlinkClick r:id="rId2"/>
              </a:rPr>
              <a:t>https://www.markallamerkkareita.fi/</a:t>
            </a:r>
            <a:endParaRPr lang="fi-FI"/>
          </a:p>
          <a:p>
            <a:pPr marL="229870"/>
            <a:endParaRPr lang="fi-FI">
              <a:latin typeface="Raleway"/>
            </a:endParaRPr>
          </a:p>
          <a:p>
            <a:pPr marL="1270" indent="0">
              <a:buNone/>
            </a:pPr>
            <a:r>
              <a:rPr lang="fi-FI" b="1">
                <a:latin typeface="Raleway"/>
              </a:rPr>
              <a:t>Kaikki paketit nyt lainattavissa kirjastosta: lapset.kirjasto@tuusula.fi</a:t>
            </a:r>
            <a:endParaRPr lang="fi-FI" b="1"/>
          </a:p>
        </p:txBody>
      </p:sp>
    </p:spTree>
    <p:extLst>
      <p:ext uri="{BB962C8B-B14F-4D97-AF65-F5344CB8AC3E}">
        <p14:creationId xmlns:p14="http://schemas.microsoft.com/office/powerpoint/2010/main" val="3068371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8200" y="201839"/>
            <a:ext cx="8075386" cy="1352777"/>
          </a:xfrm>
        </p:spPr>
        <p:txBody>
          <a:bodyPr/>
          <a:lstStyle/>
          <a:p>
            <a:r>
              <a:rPr lang="fi-FI" sz="2800">
                <a:solidFill>
                  <a:srgbClr val="333333"/>
                </a:solidFill>
                <a:latin typeface="Raleway"/>
              </a:rPr>
              <a:t>Päiväkotien kulttuurikuulumisia ja palautetta </a:t>
            </a:r>
            <a:r>
              <a:rPr lang="fi-FI" sz="2800" err="1">
                <a:solidFill>
                  <a:srgbClr val="333333"/>
                </a:solidFill>
                <a:latin typeface="Raleway"/>
              </a:rPr>
              <a:t>Kultsu</a:t>
            </a:r>
            <a:r>
              <a:rPr lang="fi-FI" sz="2800">
                <a:solidFill>
                  <a:srgbClr val="333333"/>
                </a:solidFill>
                <a:latin typeface="Raleway"/>
              </a:rPr>
              <a:t>-tiimille</a:t>
            </a:r>
            <a:endParaRPr lang="fi-FI" sz="2800"/>
          </a:p>
        </p:txBody>
      </p:sp>
      <p:pic>
        <p:nvPicPr>
          <p:cNvPr id="6" name="Kuva 4" descr="Kuva, joka sisältää kohteen Turkoosi, Grafiikka, symboli, lumihiutale&#10;&#10;Tekoälyllä luotu sisältö voi olla virheellistä.">
            <a:extLst>
              <a:ext uri="{FF2B5EF4-FFF2-40B4-BE49-F238E27FC236}">
                <a16:creationId xmlns:a16="http://schemas.microsoft.com/office/drawing/2014/main" id="{BA59C308-26C4-9C97-74DA-55B823F4F6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3273" y="335240"/>
            <a:ext cx="2687052" cy="2684890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60C1817-8514-EE4E-0C89-03AA54AF0D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marL="344170" indent="-342900">
              <a:spcBef>
                <a:spcPts val="0"/>
              </a:spcBef>
            </a:pPr>
            <a:r>
              <a:rPr lang="fi-FI" sz="2200">
                <a:latin typeface="Raleway"/>
              </a:rPr>
              <a:t>Toivotaan Lepolaan Skidiviikon esityksiä</a:t>
            </a:r>
          </a:p>
          <a:p>
            <a:pPr marL="344170" indent="-342900">
              <a:spcBef>
                <a:spcPts val="0"/>
              </a:spcBef>
            </a:pPr>
            <a:r>
              <a:rPr lang="fi-FI" sz="2200" dirty="0">
                <a:latin typeface="Raleway"/>
              </a:rPr>
              <a:t>Pienten esityksiä Koslan päiväkotiin Skidiviikolle</a:t>
            </a:r>
          </a:p>
          <a:p>
            <a:pPr marL="344170" indent="-342900">
              <a:spcBef>
                <a:spcPts val="0"/>
              </a:spcBef>
            </a:pPr>
            <a:r>
              <a:rPr lang="fi-FI" sz="2200" dirty="0">
                <a:latin typeface="Raleway"/>
              </a:rPr>
              <a:t>Kuljetuksia ei saada järjestymään</a:t>
            </a:r>
          </a:p>
          <a:p>
            <a:pPr marL="344170" indent="-342900">
              <a:spcBef>
                <a:spcPts val="0"/>
              </a:spcBef>
            </a:pPr>
            <a:r>
              <a:rPr lang="fi-FI" sz="2200" dirty="0">
                <a:latin typeface="Raleway"/>
              </a:rPr>
              <a:t>Sampo-kutsuliikennettä toivotaan takaisin (tarkempaa tietoa siitä, miten palvelu toimi, ei ollut)</a:t>
            </a:r>
          </a:p>
          <a:p>
            <a:pPr marL="344170" indent="-342900">
              <a:spcBef>
                <a:spcPts val="0"/>
              </a:spcBef>
            </a:pPr>
            <a:r>
              <a:rPr lang="fi-FI" sz="2200" dirty="0">
                <a:latin typeface="Raleway"/>
              </a:rPr>
              <a:t>Kirjastoauton vierailu on toivottu, 20 minuuttia koetaan liian lyhyeksi ajaksi</a:t>
            </a:r>
          </a:p>
          <a:p>
            <a:pPr marL="344170" indent="-342900">
              <a:spcBef>
                <a:spcPts val="0"/>
              </a:spcBef>
            </a:pPr>
            <a:r>
              <a:rPr lang="fi-FI" sz="2200" dirty="0">
                <a:latin typeface="Raleway"/>
              </a:rPr>
              <a:t>Kirjaston vierailua toivotaan kouluille ja satutätiä päiväkodeille</a:t>
            </a:r>
          </a:p>
          <a:p>
            <a:pPr marL="344170" indent="-342900">
              <a:spcBef>
                <a:spcPts val="0"/>
              </a:spcBef>
            </a:pPr>
            <a:r>
              <a:rPr lang="fi-FI" sz="2200" dirty="0">
                <a:latin typeface="Raleway"/>
              </a:rPr>
              <a:t>Vaihtoehtoista toimintaa kirkon joulupolulle </a:t>
            </a:r>
            <a:endParaRPr lang="fi-FI" sz="2200" dirty="0"/>
          </a:p>
          <a:p>
            <a:pPr marL="229870"/>
            <a:endParaRPr lang="en-US" sz="2200" dirty="0"/>
          </a:p>
          <a:p>
            <a:pPr marL="22987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4041640"/>
      </p:ext>
    </p:extLst>
  </p:cSld>
  <p:clrMapOvr>
    <a:masterClrMapping/>
  </p:clrMapOvr>
</p:sld>
</file>

<file path=ppt/theme/theme1.xml><?xml version="1.0" encoding="utf-8"?>
<a:theme xmlns:a="http://schemas.openxmlformats.org/drawingml/2006/main" name="Mukautettu suunnittelumalli">
  <a:themeElements>
    <a:clrScheme name="Tuusula">
      <a:dk1>
        <a:srgbClr val="333333"/>
      </a:dk1>
      <a:lt1>
        <a:srgbClr val="FFFFFF"/>
      </a:lt1>
      <a:dk2>
        <a:srgbClr val="44546A"/>
      </a:dk2>
      <a:lt2>
        <a:srgbClr val="E7E6E6"/>
      </a:lt2>
      <a:accent1>
        <a:srgbClr val="00BCD2"/>
      </a:accent1>
      <a:accent2>
        <a:srgbClr val="FF7592"/>
      </a:accent2>
      <a:accent3>
        <a:srgbClr val="418C7C"/>
      </a:accent3>
      <a:accent4>
        <a:srgbClr val="002BA0"/>
      </a:accent4>
      <a:accent5>
        <a:srgbClr val="F1DA61"/>
      </a:accent5>
      <a:accent6>
        <a:srgbClr val="3C476F"/>
      </a:accent6>
      <a:hlink>
        <a:srgbClr val="002BC1"/>
      </a:hlink>
      <a:folHlink>
        <a:srgbClr val="002BA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2018_tuusula_final.pptx" id="{D2FBF495-CF52-4FA8-9D70-BA2DEC7B1AF6}" vid="{D3CE38CC-67C9-48E2-A9AC-5BF48365724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E86CE37162B186499F4F9A207C19404B" ma:contentTypeVersion="18" ma:contentTypeDescription="Luo uusi asiakirja." ma:contentTypeScope="" ma:versionID="de02c51fc8deca913dcba21b1a2d2deb">
  <xsd:schema xmlns:xsd="http://www.w3.org/2001/XMLSchema" xmlns:xs="http://www.w3.org/2001/XMLSchema" xmlns:p="http://schemas.microsoft.com/office/2006/metadata/properties" xmlns:ns2="c6d8265c-2d04-4acc-a0dd-247e1834856f" xmlns:ns3="71153870-7474-4100-9bb4-599f7f81fb68" targetNamespace="http://schemas.microsoft.com/office/2006/metadata/properties" ma:root="true" ma:fieldsID="4eba7fca4fecef3254562ccd46fe9d3e" ns2:_="" ns3:_="">
    <xsd:import namespace="c6d8265c-2d04-4acc-a0dd-247e1834856f"/>
    <xsd:import namespace="71153870-7474-4100-9bb4-599f7f81fb6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d8265c-2d04-4acc-a0dd-247e1834856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Kuvien tunnisteet" ma:readOnly="false" ma:fieldId="{5cf76f15-5ced-4ddc-b409-7134ff3c332f}" ma:taxonomyMulti="true" ma:sspId="b5753869-f725-4a53-a5ca-4e4e1fb1fca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153870-7474-4100-9bb4-599f7f81fb68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a17d5d3-0178-490e-9e72-de94e8e89978}" ma:internalName="TaxCatchAll" ma:showField="CatchAllData" ma:web="71153870-7474-4100-9bb4-599f7f81fb6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6d8265c-2d04-4acc-a0dd-247e1834856f">
      <Terms xmlns="http://schemas.microsoft.com/office/infopath/2007/PartnerControls"/>
    </lcf76f155ced4ddcb4097134ff3c332f>
    <TaxCatchAll xmlns="71153870-7474-4100-9bb4-599f7f81fb68" xsi:nil="true"/>
  </documentManagement>
</p:properties>
</file>

<file path=customXml/itemProps1.xml><?xml version="1.0" encoding="utf-8"?>
<ds:datastoreItem xmlns:ds="http://schemas.openxmlformats.org/officeDocument/2006/customXml" ds:itemID="{A675C7BE-309C-40BC-8791-F36BA2005BC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7C0CBC5-A77B-4529-838E-2F53C05CDF05}">
  <ds:schemaRefs>
    <ds:schemaRef ds:uri="71153870-7474-4100-9bb4-599f7f81fb68"/>
    <ds:schemaRef ds:uri="c6d8265c-2d04-4acc-a0dd-247e1834856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FCFE5B65-BA3E-4D38-975C-ED2E1D6362BA}">
  <ds:schemaRefs>
    <ds:schemaRef ds:uri="71153870-7474-4100-9bb4-599f7f81fb68"/>
    <ds:schemaRef ds:uri="c6d8265c-2d04-4acc-a0dd-247e1834856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2018_tuusula</Template>
  <Application>Microsoft Office PowerPoint</Application>
  <PresentationFormat>Widescreen</PresentationFormat>
  <Slides>15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Mukautettu suunnittelumalli</vt:lpstr>
      <vt:lpstr>KULTTUURIVASTAAVIEN TAPAAMINEN 2.9. klo 14-16 Lottamuseolla</vt:lpstr>
      <vt:lpstr>KULTSU-TIIMI</vt:lpstr>
      <vt:lpstr>Tutustu Taika-Kultsuun!</vt:lpstr>
      <vt:lpstr>Kulttuurivastaavien verkosto  = me paikalla (tai etänä) olijat </vt:lpstr>
      <vt:lpstr>TAIKA-KULTSUN TAVOITTEET</vt:lpstr>
      <vt:lpstr>Taika-Kultsu muodostuu kolmesta  osa-alueesta: </vt:lpstr>
      <vt:lpstr>PowerPoint Presentation</vt:lpstr>
      <vt:lpstr>Ajankohtaista Taika-Kultsussa</vt:lpstr>
      <vt:lpstr>Lastenkulttuuriviikko Skidiviikko</vt:lpstr>
      <vt:lpstr>Taika-Kultsun talvinen  teatterikiertue</vt:lpstr>
      <vt:lpstr>Museopajat varhaiskasvatukselle   Varaukset ja tiedustelut: museopeda@tuusula.fi</vt:lpstr>
      <vt:lpstr>Lottamuseon iltamat -työpaja</vt:lpstr>
      <vt:lpstr>Kirjaston tarjonta ympäri vuoden</vt:lpstr>
      <vt:lpstr>Kirjastosta lainattavat museolaukut </vt:lpstr>
      <vt:lpstr>Päiväkotien kulttuurikuulumisia ja palautetta Kultsu-tiimille</vt:lpstr>
    </vt:vector>
  </TitlesOfParts>
  <Company>Tuusulan kunta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Taika Kultsu – varhaiskasvatuksen kulttuurikasvatussuunnitema</dc:title>
  <dc:creator>Kiesilä Taiju</dc:creator>
  <cp:revision>21</cp:revision>
  <cp:lastPrinted>2019-05-15T12:06:42Z</cp:lastPrinted>
  <dcterms:created xsi:type="dcterms:W3CDTF">2019-04-16T06:09:46Z</dcterms:created>
  <dcterms:modified xsi:type="dcterms:W3CDTF">2025-09-08T06:52:05Z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0x010100E86CE37162B186499F4F9A207C19404B</vt:lpwstr>
  </property>
  <property fmtid="{D5CDD505-2E9C-101B-9397-08002B2CF9AE}" pid="3" name="MediaServiceImageTags">
    <vt:lpwstr/>
  </property>
</Properties>
</file>