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</p:sldMasterIdLst>
  <p:notesMasterIdLst>
    <p:notesMasterId r:id="rId23"/>
  </p:notesMasterIdLst>
  <p:handoutMasterIdLst>
    <p:handoutMasterId r:id="rId24"/>
  </p:handoutMasterIdLst>
  <p:sldIdLst>
    <p:sldId id="291" r:id="rId5"/>
    <p:sldId id="298" r:id="rId6"/>
    <p:sldId id="265" r:id="rId7"/>
    <p:sldId id="270" r:id="rId8"/>
    <p:sldId id="299" r:id="rId9"/>
    <p:sldId id="279" r:id="rId10"/>
    <p:sldId id="287" r:id="rId11"/>
    <p:sldId id="297" r:id="rId12"/>
    <p:sldId id="288" r:id="rId13"/>
    <p:sldId id="289" r:id="rId14"/>
    <p:sldId id="296" r:id="rId15"/>
    <p:sldId id="290" r:id="rId16"/>
    <p:sldId id="282" r:id="rId17"/>
    <p:sldId id="267" r:id="rId18"/>
    <p:sldId id="300" r:id="rId19"/>
    <p:sldId id="301" r:id="rId20"/>
    <p:sldId id="286" r:id="rId21"/>
    <p:sldId id="271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76F"/>
    <a:srgbClr val="00BCD2"/>
    <a:srgbClr val="002BA0"/>
    <a:srgbClr val="FF7592"/>
    <a:srgbClr val="418C7C"/>
    <a:srgbClr val="F1DA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9A844A-F6E7-1153-5552-79D45D546EE8}" v="81" dt="2025-03-03T09:57:29.344"/>
    <p1510:client id="{F168B910-DF7F-1987-C0E3-EC2298FE07C1}" v="198" dt="2025-03-03T11:35:02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Normaali tyyli 3 - Korostu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a Tarvainen" userId="S::elina.tarvainen_lottamuseo.fi#ext#@tuusula.onmicrosoft.com::fc13e88f-bb3c-41ae-b905-5486210e8ec6" providerId="AD" clId="Web-{F168B910-DF7F-1987-C0E3-EC2298FE07C1}"/>
    <pc:docChg chg="modSld">
      <pc:chgData name="Elina Tarvainen" userId="S::elina.tarvainen_lottamuseo.fi#ext#@tuusula.onmicrosoft.com::fc13e88f-bb3c-41ae-b905-5486210e8ec6" providerId="AD" clId="Web-{F168B910-DF7F-1987-C0E3-EC2298FE07C1}" dt="2025-03-03T11:35:02.603" v="195" actId="14100"/>
      <pc:docMkLst>
        <pc:docMk/>
      </pc:docMkLst>
      <pc:sldChg chg="addSp delSp modSp">
        <pc:chgData name="Elina Tarvainen" userId="S::elina.tarvainen_lottamuseo.fi#ext#@tuusula.onmicrosoft.com::fc13e88f-bb3c-41ae-b905-5486210e8ec6" providerId="AD" clId="Web-{F168B910-DF7F-1987-C0E3-EC2298FE07C1}" dt="2025-03-03T11:35:02.603" v="195" actId="14100"/>
        <pc:sldMkLst>
          <pc:docMk/>
          <pc:sldMk cId="10167857" sldId="296"/>
        </pc:sldMkLst>
        <pc:spChg chg="mod">
          <ac:chgData name="Elina Tarvainen" userId="S::elina.tarvainen_lottamuseo.fi#ext#@tuusula.onmicrosoft.com::fc13e88f-bb3c-41ae-b905-5486210e8ec6" providerId="AD" clId="Web-{F168B910-DF7F-1987-C0E3-EC2298FE07C1}" dt="2025-03-03T11:35:02.603" v="195" actId="14100"/>
          <ac:spMkLst>
            <pc:docMk/>
            <pc:sldMk cId="10167857" sldId="296"/>
            <ac:spMk id="3" creationId="{57E3F673-E726-11F1-8A35-DAA1A201C56C}"/>
          </ac:spMkLst>
        </pc:spChg>
        <pc:picChg chg="del">
          <ac:chgData name="Elina Tarvainen" userId="S::elina.tarvainen_lottamuseo.fi#ext#@tuusula.onmicrosoft.com::fc13e88f-bb3c-41ae-b905-5486210e8ec6" providerId="AD" clId="Web-{F168B910-DF7F-1987-C0E3-EC2298FE07C1}" dt="2025-03-03T11:18:36.228" v="0"/>
          <ac:picMkLst>
            <pc:docMk/>
            <pc:sldMk cId="10167857" sldId="296"/>
            <ac:picMk id="4" creationId="{CE55DE01-54C7-58A8-A4F3-88375C194640}"/>
          </ac:picMkLst>
        </pc:picChg>
        <pc:picChg chg="add mod">
          <ac:chgData name="Elina Tarvainen" userId="S::elina.tarvainen_lottamuseo.fi#ext#@tuusula.onmicrosoft.com::fc13e88f-bb3c-41ae-b905-5486210e8ec6" providerId="AD" clId="Web-{F168B910-DF7F-1987-C0E3-EC2298FE07C1}" dt="2025-03-03T11:19:57.575" v="27" actId="1076"/>
          <ac:picMkLst>
            <pc:docMk/>
            <pc:sldMk cId="10167857" sldId="296"/>
            <ac:picMk id="5" creationId="{51D40D91-F2CB-4022-B8B3-78197E47A635}"/>
          </ac:picMkLst>
        </pc:picChg>
        <pc:picChg chg="add mod">
          <ac:chgData name="Elina Tarvainen" userId="S::elina.tarvainen_lottamuseo.fi#ext#@tuusula.onmicrosoft.com::fc13e88f-bb3c-41ae-b905-5486210e8ec6" providerId="AD" clId="Web-{F168B910-DF7F-1987-C0E3-EC2298FE07C1}" dt="2025-03-03T11:19:55.559" v="26" actId="1076"/>
          <ac:picMkLst>
            <pc:docMk/>
            <pc:sldMk cId="10167857" sldId="296"/>
            <ac:picMk id="6" creationId="{22D0173F-BC3A-4A72-6F1A-16DD47CB5217}"/>
          </ac:picMkLst>
        </pc:picChg>
      </pc:sldChg>
    </pc:docChg>
  </pc:docChgLst>
  <pc:docChgLst>
    <pc:chgData name="Mikkonen Lotta" userId="S::lotta.mikkonen@tuusula.fi::feba2057-db3f-48d4-b3d4-7a6079795789" providerId="AD" clId="Web-{059A844A-F6E7-1153-5552-79D45D546EE8}"/>
    <pc:docChg chg="modSld">
      <pc:chgData name="Mikkonen Lotta" userId="S::lotta.mikkonen@tuusula.fi::feba2057-db3f-48d4-b3d4-7a6079795789" providerId="AD" clId="Web-{059A844A-F6E7-1153-5552-79D45D546EE8}" dt="2025-03-03T09:57:29.344" v="89" actId="20577"/>
      <pc:docMkLst>
        <pc:docMk/>
      </pc:docMkLst>
      <pc:sldChg chg="modSp">
        <pc:chgData name="Mikkonen Lotta" userId="S::lotta.mikkonen@tuusula.fi::feba2057-db3f-48d4-b3d4-7a6079795789" providerId="AD" clId="Web-{059A844A-F6E7-1153-5552-79D45D546EE8}" dt="2025-03-03T09:57:29.344" v="89" actId="20577"/>
        <pc:sldMkLst>
          <pc:docMk/>
          <pc:sldMk cId="1092410355" sldId="297"/>
        </pc:sldMkLst>
        <pc:spChg chg="mod">
          <ac:chgData name="Mikkonen Lotta" userId="S::lotta.mikkonen@tuusula.fi::feba2057-db3f-48d4-b3d4-7a6079795789" providerId="AD" clId="Web-{059A844A-F6E7-1153-5552-79D45D546EE8}" dt="2025-03-03T09:57:29.344" v="89" actId="20577"/>
          <ac:spMkLst>
            <pc:docMk/>
            <pc:sldMk cId="1092410355" sldId="297"/>
            <ac:spMk id="3" creationId="{34DD7939-C070-E58C-603B-9139B21C1A3E}"/>
          </ac:spMkLst>
        </pc:spChg>
      </pc:sldChg>
    </pc:docChg>
  </pc:docChgLst>
  <pc:docChgLst>
    <pc:chgData name="Suckman Jonna" userId="0562d5bd-2ae2-46f7-b596-5f4ac0127cc5" providerId="ADAL" clId="{BBE3E004-7D7A-42A0-8E05-3873CF35EDB3}"/>
    <pc:docChg chg="undo custSel addSld delSld modSld">
      <pc:chgData name="Suckman Jonna" userId="0562d5bd-2ae2-46f7-b596-5f4ac0127cc5" providerId="ADAL" clId="{BBE3E004-7D7A-42A0-8E05-3873CF35EDB3}" dt="2025-02-25T09:21:37.105" v="710" actId="1076"/>
      <pc:docMkLst>
        <pc:docMk/>
      </pc:docMkLst>
      <pc:sldChg chg="addSp modSp mod">
        <pc:chgData name="Suckman Jonna" userId="0562d5bd-2ae2-46f7-b596-5f4ac0127cc5" providerId="ADAL" clId="{BBE3E004-7D7A-42A0-8E05-3873CF35EDB3}" dt="2025-02-25T09:12:42.271" v="521" actId="1076"/>
        <pc:sldMkLst>
          <pc:docMk/>
          <pc:sldMk cId="961630604" sldId="265"/>
        </pc:sldMkLst>
        <pc:spChg chg="mod">
          <ac:chgData name="Suckman Jonna" userId="0562d5bd-2ae2-46f7-b596-5f4ac0127cc5" providerId="ADAL" clId="{BBE3E004-7D7A-42A0-8E05-3873CF35EDB3}" dt="2025-02-25T09:12:34.562" v="520" actId="27636"/>
          <ac:spMkLst>
            <pc:docMk/>
            <pc:sldMk cId="961630604" sldId="265"/>
            <ac:spMk id="3" creationId="{44AEACFC-77A5-4608-97C1-433217DDA166}"/>
          </ac:spMkLst>
        </pc:spChg>
        <pc:picChg chg="add mod">
          <ac:chgData name="Suckman Jonna" userId="0562d5bd-2ae2-46f7-b596-5f4ac0127cc5" providerId="ADAL" clId="{BBE3E004-7D7A-42A0-8E05-3873CF35EDB3}" dt="2025-02-25T09:12:42.271" v="521" actId="1076"/>
          <ac:picMkLst>
            <pc:docMk/>
            <pc:sldMk cId="961630604" sldId="265"/>
            <ac:picMk id="4" creationId="{0DFF927E-BF56-8AFA-ED0D-0FA4C56F7683}"/>
          </ac:picMkLst>
        </pc:picChg>
      </pc:sldChg>
      <pc:sldChg chg="addSp modSp mod">
        <pc:chgData name="Suckman Jonna" userId="0562d5bd-2ae2-46f7-b596-5f4ac0127cc5" providerId="ADAL" clId="{BBE3E004-7D7A-42A0-8E05-3873CF35EDB3}" dt="2025-02-25T09:19:42.883" v="693" actId="20577"/>
        <pc:sldMkLst>
          <pc:docMk/>
          <pc:sldMk cId="2942886951" sldId="270"/>
        </pc:sldMkLst>
        <pc:spChg chg="mod">
          <ac:chgData name="Suckman Jonna" userId="0562d5bd-2ae2-46f7-b596-5f4ac0127cc5" providerId="ADAL" clId="{BBE3E004-7D7A-42A0-8E05-3873CF35EDB3}" dt="2025-02-25T08:49:32.020" v="485" actId="14100"/>
          <ac:spMkLst>
            <pc:docMk/>
            <pc:sldMk cId="2942886951" sldId="270"/>
            <ac:spMk id="2" creationId="{D3401C51-6052-489D-B884-763F635D9E68}"/>
          </ac:spMkLst>
        </pc:spChg>
        <pc:spChg chg="mod">
          <ac:chgData name="Suckman Jonna" userId="0562d5bd-2ae2-46f7-b596-5f4ac0127cc5" providerId="ADAL" clId="{BBE3E004-7D7A-42A0-8E05-3873CF35EDB3}" dt="2025-02-25T09:19:42.883" v="693" actId="20577"/>
          <ac:spMkLst>
            <pc:docMk/>
            <pc:sldMk cId="2942886951" sldId="270"/>
            <ac:spMk id="3" creationId="{44AEACFC-77A5-4608-97C1-433217DDA166}"/>
          </ac:spMkLst>
        </pc:spChg>
        <pc:picChg chg="add mod">
          <ac:chgData name="Suckman Jonna" userId="0562d5bd-2ae2-46f7-b596-5f4ac0127cc5" providerId="ADAL" clId="{BBE3E004-7D7A-42A0-8E05-3873CF35EDB3}" dt="2025-02-25T09:12:48.207" v="522" actId="1076"/>
          <ac:picMkLst>
            <pc:docMk/>
            <pc:sldMk cId="2942886951" sldId="270"/>
            <ac:picMk id="4" creationId="{7A49E36B-3BCA-D314-DFD6-C495AF8D6395}"/>
          </ac:picMkLst>
        </pc:picChg>
      </pc:sldChg>
      <pc:sldChg chg="modSp mod">
        <pc:chgData name="Suckman Jonna" userId="0562d5bd-2ae2-46f7-b596-5f4ac0127cc5" providerId="ADAL" clId="{BBE3E004-7D7A-42A0-8E05-3873CF35EDB3}" dt="2025-02-25T09:21:37.105" v="710" actId="1076"/>
        <pc:sldMkLst>
          <pc:docMk/>
          <pc:sldMk cId="4143494808" sldId="271"/>
        </pc:sldMkLst>
        <pc:spChg chg="mod">
          <ac:chgData name="Suckman Jonna" userId="0562d5bd-2ae2-46f7-b596-5f4ac0127cc5" providerId="ADAL" clId="{BBE3E004-7D7A-42A0-8E05-3873CF35EDB3}" dt="2025-02-25T09:21:37.105" v="710" actId="1076"/>
          <ac:spMkLst>
            <pc:docMk/>
            <pc:sldMk cId="4143494808" sldId="271"/>
            <ac:spMk id="3" creationId="{00000000-0000-0000-0000-000000000000}"/>
          </ac:spMkLst>
        </pc:spChg>
      </pc:sldChg>
      <pc:sldChg chg="del">
        <pc:chgData name="Suckman Jonna" userId="0562d5bd-2ae2-46f7-b596-5f4ac0127cc5" providerId="ADAL" clId="{BBE3E004-7D7A-42A0-8E05-3873CF35EDB3}" dt="2025-02-25T08:40:02.392" v="5" actId="47"/>
        <pc:sldMkLst>
          <pc:docMk/>
          <pc:sldMk cId="1532181188" sldId="274"/>
        </pc:sldMkLst>
      </pc:sldChg>
      <pc:sldChg chg="del">
        <pc:chgData name="Suckman Jonna" userId="0562d5bd-2ae2-46f7-b596-5f4ac0127cc5" providerId="ADAL" clId="{BBE3E004-7D7A-42A0-8E05-3873CF35EDB3}" dt="2025-02-25T09:21:25.032" v="699" actId="47"/>
        <pc:sldMkLst>
          <pc:docMk/>
          <pc:sldMk cId="3942909529" sldId="276"/>
        </pc:sldMkLst>
      </pc:sldChg>
      <pc:sldChg chg="addSp delSp modSp mod">
        <pc:chgData name="Suckman Jonna" userId="0562d5bd-2ae2-46f7-b596-5f4ac0127cc5" providerId="ADAL" clId="{BBE3E004-7D7A-42A0-8E05-3873CF35EDB3}" dt="2025-02-25T09:15:47.109" v="637" actId="20577"/>
        <pc:sldMkLst>
          <pc:docMk/>
          <pc:sldMk cId="3730983034" sldId="279"/>
        </pc:sldMkLst>
        <pc:spChg chg="mod">
          <ac:chgData name="Suckman Jonna" userId="0562d5bd-2ae2-46f7-b596-5f4ac0127cc5" providerId="ADAL" clId="{BBE3E004-7D7A-42A0-8E05-3873CF35EDB3}" dt="2025-02-25T08:48:34.340" v="458" actId="20577"/>
          <ac:spMkLst>
            <pc:docMk/>
            <pc:sldMk cId="3730983034" sldId="279"/>
            <ac:spMk id="2" creationId="{D3401C51-6052-489D-B884-763F635D9E68}"/>
          </ac:spMkLst>
        </pc:spChg>
        <pc:spChg chg="mod">
          <ac:chgData name="Suckman Jonna" userId="0562d5bd-2ae2-46f7-b596-5f4ac0127cc5" providerId="ADAL" clId="{BBE3E004-7D7A-42A0-8E05-3873CF35EDB3}" dt="2025-02-25T09:15:47.109" v="637" actId="20577"/>
          <ac:spMkLst>
            <pc:docMk/>
            <pc:sldMk cId="3730983034" sldId="279"/>
            <ac:spMk id="3" creationId="{44AEACFC-77A5-4608-97C1-433217DDA166}"/>
          </ac:spMkLst>
        </pc:spChg>
        <pc:picChg chg="add mod">
          <ac:chgData name="Suckman Jonna" userId="0562d5bd-2ae2-46f7-b596-5f4ac0127cc5" providerId="ADAL" clId="{BBE3E004-7D7A-42A0-8E05-3873CF35EDB3}" dt="2025-02-25T08:49:57.010" v="493" actId="1076"/>
          <ac:picMkLst>
            <pc:docMk/>
            <pc:sldMk cId="3730983034" sldId="279"/>
            <ac:picMk id="6" creationId="{636FBE41-68A0-4A52-A018-0AE8E9D2C447}"/>
          </ac:picMkLst>
        </pc:picChg>
      </pc:sldChg>
      <pc:sldChg chg="del">
        <pc:chgData name="Suckman Jonna" userId="0562d5bd-2ae2-46f7-b596-5f4ac0127cc5" providerId="ADAL" clId="{BBE3E004-7D7A-42A0-8E05-3873CF35EDB3}" dt="2025-02-25T09:11:26.144" v="515" actId="47"/>
        <pc:sldMkLst>
          <pc:docMk/>
          <pc:sldMk cId="4283510969" sldId="280"/>
        </pc:sldMkLst>
      </pc:sldChg>
      <pc:sldChg chg="modSp mod">
        <pc:chgData name="Suckman Jonna" userId="0562d5bd-2ae2-46f7-b596-5f4ac0127cc5" providerId="ADAL" clId="{BBE3E004-7D7A-42A0-8E05-3873CF35EDB3}" dt="2025-02-25T09:10:52.190" v="509" actId="6549"/>
        <pc:sldMkLst>
          <pc:docMk/>
          <pc:sldMk cId="2368911131" sldId="282"/>
        </pc:sldMkLst>
        <pc:spChg chg="mod">
          <ac:chgData name="Suckman Jonna" userId="0562d5bd-2ae2-46f7-b596-5f4ac0127cc5" providerId="ADAL" clId="{BBE3E004-7D7A-42A0-8E05-3873CF35EDB3}" dt="2025-02-25T09:10:52.190" v="509" actId="6549"/>
          <ac:spMkLst>
            <pc:docMk/>
            <pc:sldMk cId="2368911131" sldId="282"/>
            <ac:spMk id="3" creationId="{89B8A3DF-261B-9060-D428-01D49F46EF54}"/>
          </ac:spMkLst>
        </pc:spChg>
      </pc:sldChg>
      <pc:sldChg chg="modSp mod">
        <pc:chgData name="Suckman Jonna" userId="0562d5bd-2ae2-46f7-b596-5f4ac0127cc5" providerId="ADAL" clId="{BBE3E004-7D7A-42A0-8E05-3873CF35EDB3}" dt="2025-02-25T09:11:19.050" v="514" actId="20577"/>
        <pc:sldMkLst>
          <pc:docMk/>
          <pc:sldMk cId="977918885" sldId="286"/>
        </pc:sldMkLst>
        <pc:spChg chg="mod">
          <ac:chgData name="Suckman Jonna" userId="0562d5bd-2ae2-46f7-b596-5f4ac0127cc5" providerId="ADAL" clId="{BBE3E004-7D7A-42A0-8E05-3873CF35EDB3}" dt="2025-02-25T09:11:19.050" v="514" actId="20577"/>
          <ac:spMkLst>
            <pc:docMk/>
            <pc:sldMk cId="977918885" sldId="286"/>
            <ac:spMk id="3" creationId="{03359966-250F-8F16-9882-4204EA916D49}"/>
          </ac:spMkLst>
        </pc:spChg>
      </pc:sldChg>
      <pc:sldChg chg="modSp mod">
        <pc:chgData name="Suckman Jonna" userId="0562d5bd-2ae2-46f7-b596-5f4ac0127cc5" providerId="ADAL" clId="{BBE3E004-7D7A-42A0-8E05-3873CF35EDB3}" dt="2025-02-25T09:10:07.323" v="508" actId="20577"/>
        <pc:sldMkLst>
          <pc:docMk/>
          <pc:sldMk cId="2060573273" sldId="287"/>
        </pc:sldMkLst>
        <pc:spChg chg="mod">
          <ac:chgData name="Suckman Jonna" userId="0562d5bd-2ae2-46f7-b596-5f4ac0127cc5" providerId="ADAL" clId="{BBE3E004-7D7A-42A0-8E05-3873CF35EDB3}" dt="2025-02-25T09:10:07.323" v="508" actId="20577"/>
          <ac:spMkLst>
            <pc:docMk/>
            <pc:sldMk cId="2060573273" sldId="287"/>
            <ac:spMk id="2" creationId="{D3401C51-6052-489D-B884-763F635D9E68}"/>
          </ac:spMkLst>
        </pc:spChg>
      </pc:sldChg>
      <pc:sldChg chg="modSp mod">
        <pc:chgData name="Suckman Jonna" userId="0562d5bd-2ae2-46f7-b596-5f4ac0127cc5" providerId="ADAL" clId="{BBE3E004-7D7A-42A0-8E05-3873CF35EDB3}" dt="2025-02-25T09:16:26.709" v="673" actId="313"/>
        <pc:sldMkLst>
          <pc:docMk/>
          <pc:sldMk cId="1336888512" sldId="288"/>
        </pc:sldMkLst>
        <pc:spChg chg="mod">
          <ac:chgData name="Suckman Jonna" userId="0562d5bd-2ae2-46f7-b596-5f4ac0127cc5" providerId="ADAL" clId="{BBE3E004-7D7A-42A0-8E05-3873CF35EDB3}" dt="2025-02-25T09:16:26.709" v="673" actId="313"/>
          <ac:spMkLst>
            <pc:docMk/>
            <pc:sldMk cId="1336888512" sldId="288"/>
            <ac:spMk id="3" creationId="{B6522617-C068-8DAC-620F-23AF37DE27CF}"/>
          </ac:spMkLst>
        </pc:spChg>
      </pc:sldChg>
      <pc:sldChg chg="addSp delSp modSp mod">
        <pc:chgData name="Suckman Jonna" userId="0562d5bd-2ae2-46f7-b596-5f4ac0127cc5" providerId="ADAL" clId="{BBE3E004-7D7A-42A0-8E05-3873CF35EDB3}" dt="2025-02-25T08:44:21.214" v="55" actId="1076"/>
        <pc:sldMkLst>
          <pc:docMk/>
          <pc:sldMk cId="3827198002" sldId="291"/>
        </pc:sldMkLst>
        <pc:spChg chg="mod">
          <ac:chgData name="Suckman Jonna" userId="0562d5bd-2ae2-46f7-b596-5f4ac0127cc5" providerId="ADAL" clId="{BBE3E004-7D7A-42A0-8E05-3873CF35EDB3}" dt="2025-02-25T08:42:33.038" v="46" actId="14100"/>
          <ac:spMkLst>
            <pc:docMk/>
            <pc:sldMk cId="3827198002" sldId="291"/>
            <ac:spMk id="3" creationId="{E1DB2F4B-EF5A-67FE-A5E5-27F40A2AD749}"/>
          </ac:spMkLst>
        </pc:spChg>
        <pc:picChg chg="add mod">
          <ac:chgData name="Suckman Jonna" userId="0562d5bd-2ae2-46f7-b596-5f4ac0127cc5" providerId="ADAL" clId="{BBE3E004-7D7A-42A0-8E05-3873CF35EDB3}" dt="2025-02-25T08:44:21.214" v="55" actId="1076"/>
          <ac:picMkLst>
            <pc:docMk/>
            <pc:sldMk cId="3827198002" sldId="291"/>
            <ac:picMk id="7" creationId="{A374C969-33BD-0B0D-9F33-3437B61749FC}"/>
          </ac:picMkLst>
        </pc:picChg>
      </pc:sldChg>
      <pc:sldChg chg="modSp mod">
        <pc:chgData name="Suckman Jonna" userId="0562d5bd-2ae2-46f7-b596-5f4ac0127cc5" providerId="ADAL" clId="{BBE3E004-7D7A-42A0-8E05-3873CF35EDB3}" dt="2025-02-25T09:15:20.916" v="607" actId="20577"/>
        <pc:sldMkLst>
          <pc:docMk/>
          <pc:sldMk cId="10167857" sldId="296"/>
        </pc:sldMkLst>
        <pc:spChg chg="mod">
          <ac:chgData name="Suckman Jonna" userId="0562d5bd-2ae2-46f7-b596-5f4ac0127cc5" providerId="ADAL" clId="{BBE3E004-7D7A-42A0-8E05-3873CF35EDB3}" dt="2025-02-25T09:15:20.916" v="607" actId="20577"/>
          <ac:spMkLst>
            <pc:docMk/>
            <pc:sldMk cId="10167857" sldId="296"/>
            <ac:spMk id="3" creationId="{57E3F673-E726-11F1-8A35-DAA1A201C56C}"/>
          </ac:spMkLst>
        </pc:spChg>
      </pc:sldChg>
      <pc:sldChg chg="modSp mod">
        <pc:chgData name="Suckman Jonna" userId="0562d5bd-2ae2-46f7-b596-5f4ac0127cc5" providerId="ADAL" clId="{BBE3E004-7D7A-42A0-8E05-3873CF35EDB3}" dt="2025-02-25T09:14:13.240" v="540" actId="5793"/>
        <pc:sldMkLst>
          <pc:docMk/>
          <pc:sldMk cId="1092410355" sldId="297"/>
        </pc:sldMkLst>
        <pc:spChg chg="mod">
          <ac:chgData name="Suckman Jonna" userId="0562d5bd-2ae2-46f7-b596-5f4ac0127cc5" providerId="ADAL" clId="{BBE3E004-7D7A-42A0-8E05-3873CF35EDB3}" dt="2025-02-25T09:14:13.240" v="540" actId="5793"/>
          <ac:spMkLst>
            <pc:docMk/>
            <pc:sldMk cId="1092410355" sldId="297"/>
            <ac:spMk id="3" creationId="{34DD7939-C070-E58C-603B-9139B21C1A3E}"/>
          </ac:spMkLst>
        </pc:spChg>
      </pc:sldChg>
      <pc:sldChg chg="addSp delSp modSp new mod">
        <pc:chgData name="Suckman Jonna" userId="0562d5bd-2ae2-46f7-b596-5f4ac0127cc5" providerId="ADAL" clId="{BBE3E004-7D7A-42A0-8E05-3873CF35EDB3}" dt="2025-02-25T08:44:59.677" v="102" actId="1076"/>
        <pc:sldMkLst>
          <pc:docMk/>
          <pc:sldMk cId="1979934808" sldId="298"/>
        </pc:sldMkLst>
        <pc:spChg chg="mod">
          <ac:chgData name="Suckman Jonna" userId="0562d5bd-2ae2-46f7-b596-5f4ac0127cc5" providerId="ADAL" clId="{BBE3E004-7D7A-42A0-8E05-3873CF35EDB3}" dt="2025-02-25T08:44:55.637" v="101" actId="14100"/>
          <ac:spMkLst>
            <pc:docMk/>
            <pc:sldMk cId="1979934808" sldId="298"/>
            <ac:spMk id="2" creationId="{0A3C17C0-4837-0184-4254-80EB8768B5C3}"/>
          </ac:spMkLst>
        </pc:spChg>
        <pc:picChg chg="add mod">
          <ac:chgData name="Suckman Jonna" userId="0562d5bd-2ae2-46f7-b596-5f4ac0127cc5" providerId="ADAL" clId="{BBE3E004-7D7A-42A0-8E05-3873CF35EDB3}" dt="2025-02-25T08:44:59.677" v="102" actId="1076"/>
          <ac:picMkLst>
            <pc:docMk/>
            <pc:sldMk cId="1979934808" sldId="298"/>
            <ac:picMk id="4" creationId="{2D93FA47-C14A-41FB-0D15-1C0D74CEF781}"/>
          </ac:picMkLst>
        </pc:picChg>
        <pc:picChg chg="add mod">
          <ac:chgData name="Suckman Jonna" userId="0562d5bd-2ae2-46f7-b596-5f4ac0127cc5" providerId="ADAL" clId="{BBE3E004-7D7A-42A0-8E05-3873CF35EDB3}" dt="2025-02-25T08:44:06.654" v="52" actId="1076"/>
          <ac:picMkLst>
            <pc:docMk/>
            <pc:sldMk cId="1979934808" sldId="298"/>
            <ac:picMk id="6" creationId="{EED10C1F-01CA-3425-3BB5-9622A4F1E84C}"/>
          </ac:picMkLst>
        </pc:picChg>
      </pc:sldChg>
      <pc:sldChg chg="addSp modSp add mod">
        <pc:chgData name="Suckman Jonna" userId="0562d5bd-2ae2-46f7-b596-5f4ac0127cc5" providerId="ADAL" clId="{BBE3E004-7D7A-42A0-8E05-3873CF35EDB3}" dt="2025-02-25T09:20:14.169" v="698" actId="1076"/>
        <pc:sldMkLst>
          <pc:docMk/>
          <pc:sldMk cId="2568156389" sldId="299"/>
        </pc:sldMkLst>
        <pc:spChg chg="mod">
          <ac:chgData name="Suckman Jonna" userId="0562d5bd-2ae2-46f7-b596-5f4ac0127cc5" providerId="ADAL" clId="{BBE3E004-7D7A-42A0-8E05-3873CF35EDB3}" dt="2025-02-25T09:18:18.531" v="689" actId="20577"/>
          <ac:spMkLst>
            <pc:docMk/>
            <pc:sldMk cId="2568156389" sldId="299"/>
            <ac:spMk id="7" creationId="{77D5711B-6C3E-7D5D-8A61-151CBAD58138}"/>
          </ac:spMkLst>
        </pc:spChg>
        <pc:picChg chg="add mod">
          <ac:chgData name="Suckman Jonna" userId="0562d5bd-2ae2-46f7-b596-5f4ac0127cc5" providerId="ADAL" clId="{BBE3E004-7D7A-42A0-8E05-3873CF35EDB3}" dt="2025-02-25T09:19:59.862" v="694"/>
          <ac:picMkLst>
            <pc:docMk/>
            <pc:sldMk cId="2568156389" sldId="299"/>
            <ac:picMk id="3" creationId="{5518F213-3751-ABBA-515B-305884B0DF37}"/>
          </ac:picMkLst>
        </pc:picChg>
        <pc:picChg chg="mod">
          <ac:chgData name="Suckman Jonna" userId="0562d5bd-2ae2-46f7-b596-5f4ac0127cc5" providerId="ADAL" clId="{BBE3E004-7D7A-42A0-8E05-3873CF35EDB3}" dt="2025-02-25T09:20:14.169" v="698" actId="1076"/>
          <ac:picMkLst>
            <pc:docMk/>
            <pc:sldMk cId="2568156389" sldId="299"/>
            <ac:picMk id="6" creationId="{00000000-0000-0000-0000-000000000000}"/>
          </ac:picMkLst>
        </pc:picChg>
      </pc:sldChg>
    </pc:docChg>
  </pc:docChgLst>
  <pc:docChgLst>
    <pc:chgData name="Suckman Jonna" userId="S::jonna.suckman@tuusula.fi::0562d5bd-2ae2-46f7-b596-5f4ac0127cc5" providerId="AD" clId="Web-{4765F800-642B-6D77-2582-98A6FBB0C256}"/>
    <pc:docChg chg="delSld modSld">
      <pc:chgData name="Suckman Jonna" userId="S::jonna.suckman@tuusula.fi::0562d5bd-2ae2-46f7-b596-5f4ac0127cc5" providerId="AD" clId="Web-{4765F800-642B-6D77-2582-98A6FBB0C256}" dt="2025-02-25T08:36:24.588" v="42" actId="20577"/>
      <pc:docMkLst>
        <pc:docMk/>
      </pc:docMkLst>
      <pc:sldChg chg="del">
        <pc:chgData name="Suckman Jonna" userId="S::jonna.suckman@tuusula.fi::0562d5bd-2ae2-46f7-b596-5f4ac0127cc5" providerId="AD" clId="Web-{4765F800-642B-6D77-2582-98A6FBB0C256}" dt="2025-02-25T08:35:47.322" v="37"/>
        <pc:sldMkLst>
          <pc:docMk/>
          <pc:sldMk cId="3286109669" sldId="284"/>
        </pc:sldMkLst>
      </pc:sldChg>
      <pc:sldChg chg="addSp delSp modSp">
        <pc:chgData name="Suckman Jonna" userId="S::jonna.suckman@tuusula.fi::0562d5bd-2ae2-46f7-b596-5f4ac0127cc5" providerId="AD" clId="Web-{4765F800-642B-6D77-2582-98A6FBB0C256}" dt="2025-02-25T08:36:24.588" v="42" actId="20577"/>
        <pc:sldMkLst>
          <pc:docMk/>
          <pc:sldMk cId="3827198002" sldId="291"/>
        </pc:sldMkLst>
        <pc:spChg chg="add mod">
          <ac:chgData name="Suckman Jonna" userId="S::jonna.suckman@tuusula.fi::0562d5bd-2ae2-46f7-b596-5f4ac0127cc5" providerId="AD" clId="Web-{4765F800-642B-6D77-2582-98A6FBB0C256}" dt="2025-02-25T08:36:24.588" v="42" actId="20577"/>
          <ac:spMkLst>
            <pc:docMk/>
            <pc:sldMk cId="3827198002" sldId="291"/>
            <ac:spMk id="3" creationId="{E1DB2F4B-EF5A-67FE-A5E5-27F40A2AD749}"/>
          </ac:spMkLst>
        </pc:spChg>
      </pc:sldChg>
      <pc:sldChg chg="del">
        <pc:chgData name="Suckman Jonna" userId="S::jonna.suckman@tuusula.fi::0562d5bd-2ae2-46f7-b596-5f4ac0127cc5" providerId="AD" clId="Web-{4765F800-642B-6D77-2582-98A6FBB0C256}" dt="2025-02-25T08:35:23.760" v="33"/>
        <pc:sldMkLst>
          <pc:docMk/>
          <pc:sldMk cId="2115798574" sldId="292"/>
        </pc:sldMkLst>
      </pc:sldChg>
      <pc:sldChg chg="del">
        <pc:chgData name="Suckman Jonna" userId="S::jonna.suckman@tuusula.fi::0562d5bd-2ae2-46f7-b596-5f4ac0127cc5" providerId="AD" clId="Web-{4765F800-642B-6D77-2582-98A6FBB0C256}" dt="2025-02-25T08:35:30.322" v="34"/>
        <pc:sldMkLst>
          <pc:docMk/>
          <pc:sldMk cId="4063159911" sldId="293"/>
        </pc:sldMkLst>
      </pc:sldChg>
      <pc:sldChg chg="del">
        <pc:chgData name="Suckman Jonna" userId="S::jonna.suckman@tuusula.fi::0562d5bd-2ae2-46f7-b596-5f4ac0127cc5" providerId="AD" clId="Web-{4765F800-642B-6D77-2582-98A6FBB0C256}" dt="2025-02-25T08:35:34.791" v="35"/>
        <pc:sldMkLst>
          <pc:docMk/>
          <pc:sldMk cId="1740598749" sldId="294"/>
        </pc:sldMkLst>
      </pc:sldChg>
      <pc:sldChg chg="del">
        <pc:chgData name="Suckman Jonna" userId="S::jonna.suckman@tuusula.fi::0562d5bd-2ae2-46f7-b596-5f4ac0127cc5" providerId="AD" clId="Web-{4765F800-642B-6D77-2582-98A6FBB0C256}" dt="2025-02-25T08:35:37.447" v="36"/>
        <pc:sldMkLst>
          <pc:docMk/>
          <pc:sldMk cId="2951748259" sldId="295"/>
        </pc:sldMkLst>
      </pc:sldChg>
    </pc:docChg>
  </pc:docChgLst>
  <pc:docChgLst>
    <pc:chgData name="Hemmilä-Peltonen Susanna" userId="S::susanna.hemmila-peltonen@tuusula.fi::a95f872f-b074-407d-83ec-7583950f2bef" providerId="AD" clId="Web-{837E7DD0-9539-FCCC-C8E3-20D107BE218E}"/>
    <pc:docChg chg="addSld delSld modSld">
      <pc:chgData name="Hemmilä-Peltonen Susanna" userId="S::susanna.hemmila-peltonen@tuusula.fi::a95f872f-b074-407d-83ec-7583950f2bef" providerId="AD" clId="Web-{837E7DD0-9539-FCCC-C8E3-20D107BE218E}" dt="2025-02-25T10:56:09.081" v="40" actId="20577"/>
      <pc:docMkLst>
        <pc:docMk/>
      </pc:docMkLst>
      <pc:sldChg chg="modSp">
        <pc:chgData name="Hemmilä-Peltonen Susanna" userId="S::susanna.hemmila-peltonen@tuusula.fi::a95f872f-b074-407d-83ec-7583950f2bef" providerId="AD" clId="Web-{837E7DD0-9539-FCCC-C8E3-20D107BE218E}" dt="2025-02-25T10:56:09.081" v="40" actId="20577"/>
        <pc:sldMkLst>
          <pc:docMk/>
          <pc:sldMk cId="3730983034" sldId="279"/>
        </pc:sldMkLst>
        <pc:spChg chg="mod">
          <ac:chgData name="Hemmilä-Peltonen Susanna" userId="S::susanna.hemmila-peltonen@tuusula.fi::a95f872f-b074-407d-83ec-7583950f2bef" providerId="AD" clId="Web-{837E7DD0-9539-FCCC-C8E3-20D107BE218E}" dt="2025-02-25T10:56:09.081" v="40" actId="20577"/>
          <ac:spMkLst>
            <pc:docMk/>
            <pc:sldMk cId="3730983034" sldId="279"/>
            <ac:spMk id="3" creationId="{44AEACFC-77A5-4608-97C1-433217DDA166}"/>
          </ac:spMkLst>
        </pc:spChg>
      </pc:sldChg>
      <pc:sldChg chg="modSp">
        <pc:chgData name="Hemmilä-Peltonen Susanna" userId="S::susanna.hemmila-peltonen@tuusula.fi::a95f872f-b074-407d-83ec-7583950f2bef" providerId="AD" clId="Web-{837E7DD0-9539-FCCC-C8E3-20D107BE218E}" dt="2025-02-25T10:53:35.593" v="38" actId="20577"/>
        <pc:sldMkLst>
          <pc:docMk/>
          <pc:sldMk cId="1976626413" sldId="289"/>
        </pc:sldMkLst>
        <pc:spChg chg="mod">
          <ac:chgData name="Hemmilä-Peltonen Susanna" userId="S::susanna.hemmila-peltonen@tuusula.fi::a95f872f-b074-407d-83ec-7583950f2bef" providerId="AD" clId="Web-{837E7DD0-9539-FCCC-C8E3-20D107BE218E}" dt="2025-02-25T10:53:35.593" v="38" actId="20577"/>
          <ac:spMkLst>
            <pc:docMk/>
            <pc:sldMk cId="1976626413" sldId="289"/>
            <ac:spMk id="3" creationId="{82AE9CCF-B611-16BD-A051-732EAB3DB723}"/>
          </ac:spMkLst>
        </pc:spChg>
      </pc:sldChg>
      <pc:sldChg chg="modSp new del">
        <pc:chgData name="Hemmilä-Peltonen Susanna" userId="S::susanna.hemmila-peltonen@tuusula.fi::a95f872f-b074-407d-83ec-7583950f2bef" providerId="AD" clId="Web-{837E7DD0-9539-FCCC-C8E3-20D107BE218E}" dt="2025-02-25T10:47:33.600" v="5"/>
        <pc:sldMkLst>
          <pc:docMk/>
          <pc:sldMk cId="2049558355" sldId="302"/>
        </pc:sldMkLst>
      </pc:sldChg>
    </pc:docChg>
  </pc:docChgLst>
  <pc:docChgLst>
    <pc:chgData name="Suckman Jonna" userId="S::jonna.suckman@tuusula.fi::0562d5bd-2ae2-46f7-b596-5f4ac0127cc5" providerId="AD" clId="Web-{4D3B9847-8AB5-CE8B-7394-677E599E79B2}"/>
    <pc:docChg chg="addSld modSld sldOrd">
      <pc:chgData name="Suckman Jonna" userId="S::jonna.suckman@tuusula.fi::0562d5bd-2ae2-46f7-b596-5f4ac0127cc5" providerId="AD" clId="Web-{4D3B9847-8AB5-CE8B-7394-677E599E79B2}" dt="2025-02-25T10:17:47.808" v="364" actId="14100"/>
      <pc:docMkLst>
        <pc:docMk/>
      </pc:docMkLst>
      <pc:sldChg chg="addSp delSp modSp">
        <pc:chgData name="Suckman Jonna" userId="S::jonna.suckman@tuusula.fi::0562d5bd-2ae2-46f7-b596-5f4ac0127cc5" providerId="AD" clId="Web-{4D3B9847-8AB5-CE8B-7394-677E599E79B2}" dt="2025-02-25T10:04:52.126" v="137" actId="20577"/>
        <pc:sldMkLst>
          <pc:docMk/>
          <pc:sldMk cId="2269518931" sldId="267"/>
        </pc:sldMkLst>
        <pc:spChg chg="mod">
          <ac:chgData name="Suckman Jonna" userId="S::jonna.suckman@tuusula.fi::0562d5bd-2ae2-46f7-b596-5f4ac0127cc5" providerId="AD" clId="Web-{4D3B9847-8AB5-CE8B-7394-677E599E79B2}" dt="2025-02-25T09:55:55.588" v="75" actId="1076"/>
          <ac:spMkLst>
            <pc:docMk/>
            <pc:sldMk cId="2269518931" sldId="267"/>
            <ac:spMk id="2" creationId="{D3401C51-6052-489D-B884-763F635D9E68}"/>
          </ac:spMkLst>
        </pc:spChg>
        <pc:spChg chg="mod">
          <ac:chgData name="Suckman Jonna" userId="S::jonna.suckman@tuusula.fi::0562d5bd-2ae2-46f7-b596-5f4ac0127cc5" providerId="AD" clId="Web-{4D3B9847-8AB5-CE8B-7394-677E599E79B2}" dt="2025-02-25T10:04:52.126" v="137" actId="20577"/>
          <ac:spMkLst>
            <pc:docMk/>
            <pc:sldMk cId="2269518931" sldId="267"/>
            <ac:spMk id="3" creationId="{44AEACFC-77A5-4608-97C1-433217DDA166}"/>
          </ac:spMkLst>
        </pc:spChg>
        <pc:picChg chg="add mod">
          <ac:chgData name="Suckman Jonna" userId="S::jonna.suckman@tuusula.fi::0562d5bd-2ae2-46f7-b596-5f4ac0127cc5" providerId="AD" clId="Web-{4D3B9847-8AB5-CE8B-7394-677E599E79B2}" dt="2025-02-25T09:52:03.163" v="3"/>
          <ac:picMkLst>
            <pc:docMk/>
            <pc:sldMk cId="2269518931" sldId="267"/>
            <ac:picMk id="6" creationId="{2A9DD7E2-4B88-2E93-7FBA-DC43B3437B3E}"/>
          </ac:picMkLst>
        </pc:picChg>
      </pc:sldChg>
      <pc:sldChg chg="modSp ord">
        <pc:chgData name="Suckman Jonna" userId="S::jonna.suckman@tuusula.fi::0562d5bd-2ae2-46f7-b596-5f4ac0127cc5" providerId="AD" clId="Web-{4D3B9847-8AB5-CE8B-7394-677E599E79B2}" dt="2025-02-25T10:17:47.808" v="364" actId="14100"/>
        <pc:sldMkLst>
          <pc:docMk/>
          <pc:sldMk cId="977918885" sldId="286"/>
        </pc:sldMkLst>
        <pc:spChg chg="mod">
          <ac:chgData name="Suckman Jonna" userId="S::jonna.suckman@tuusula.fi::0562d5bd-2ae2-46f7-b596-5f4ac0127cc5" providerId="AD" clId="Web-{4D3B9847-8AB5-CE8B-7394-677E599E79B2}" dt="2025-02-25T10:17:47.808" v="364" actId="14100"/>
          <ac:spMkLst>
            <pc:docMk/>
            <pc:sldMk cId="977918885" sldId="286"/>
            <ac:spMk id="3" creationId="{03359966-250F-8F16-9882-4204EA916D49}"/>
          </ac:spMkLst>
        </pc:spChg>
      </pc:sldChg>
      <pc:sldChg chg="addSp delSp modSp add replId">
        <pc:chgData name="Suckman Jonna" userId="S::jonna.suckman@tuusula.fi::0562d5bd-2ae2-46f7-b596-5f4ac0127cc5" providerId="AD" clId="Web-{4D3B9847-8AB5-CE8B-7394-677E599E79B2}" dt="2025-02-25T10:03:10.578" v="120" actId="20577"/>
        <pc:sldMkLst>
          <pc:docMk/>
          <pc:sldMk cId="2885784806" sldId="300"/>
        </pc:sldMkLst>
        <pc:spChg chg="mod">
          <ac:chgData name="Suckman Jonna" userId="S::jonna.suckman@tuusula.fi::0562d5bd-2ae2-46f7-b596-5f4ac0127cc5" providerId="AD" clId="Web-{4D3B9847-8AB5-CE8B-7394-677E599E79B2}" dt="2025-02-25T10:03:10.578" v="120" actId="20577"/>
          <ac:spMkLst>
            <pc:docMk/>
            <pc:sldMk cId="2885784806" sldId="300"/>
            <ac:spMk id="3" creationId="{99910277-0D7C-A284-36C2-3F1DBE76BE11}"/>
          </ac:spMkLst>
        </pc:spChg>
      </pc:sldChg>
      <pc:sldChg chg="modSp add ord replId">
        <pc:chgData name="Suckman Jonna" userId="S::jonna.suckman@tuusula.fi::0562d5bd-2ae2-46f7-b596-5f4ac0127cc5" providerId="AD" clId="Web-{4D3B9847-8AB5-CE8B-7394-677E599E79B2}" dt="2025-02-25T10:17:29.432" v="363" actId="20577"/>
        <pc:sldMkLst>
          <pc:docMk/>
          <pc:sldMk cId="915793123" sldId="301"/>
        </pc:sldMkLst>
        <pc:spChg chg="mod">
          <ac:chgData name="Suckman Jonna" userId="S::jonna.suckman@tuusula.fi::0562d5bd-2ae2-46f7-b596-5f4ac0127cc5" providerId="AD" clId="Web-{4D3B9847-8AB5-CE8B-7394-677E599E79B2}" dt="2025-02-25T10:17:29.432" v="363" actId="20577"/>
          <ac:spMkLst>
            <pc:docMk/>
            <pc:sldMk cId="915793123" sldId="301"/>
            <ac:spMk id="3" creationId="{EDBAE1FF-D66B-5AE5-DAF4-7F3E60054C71}"/>
          </ac:spMkLst>
        </pc:spChg>
      </pc:sldChg>
    </pc:docChg>
  </pc:docChgLst>
  <pc:docChgLst>
    <pc:chgData name="Salomaa Aurora" userId="S::aurora.salomaa@tuusula.fi::198ee186-8352-4cbf-a841-d70c3b525072" providerId="AD" clId="Web-{2FFDBB13-43A1-03FC-CFB4-94021463036B}"/>
    <pc:docChg chg="modSld">
      <pc:chgData name="Salomaa Aurora" userId="S::aurora.salomaa@tuusula.fi::198ee186-8352-4cbf-a841-d70c3b525072" providerId="AD" clId="Web-{2FFDBB13-43A1-03FC-CFB4-94021463036B}" dt="2025-02-25T11:35:12.218" v="557" actId="20577"/>
      <pc:docMkLst>
        <pc:docMk/>
      </pc:docMkLst>
      <pc:sldChg chg="modSp">
        <pc:chgData name="Salomaa Aurora" userId="S::aurora.salomaa@tuusula.fi::198ee186-8352-4cbf-a841-d70c3b525072" providerId="AD" clId="Web-{2FFDBB13-43A1-03FC-CFB4-94021463036B}" dt="2025-02-25T11:35:04.562" v="554" actId="20577"/>
        <pc:sldMkLst>
          <pc:docMk/>
          <pc:sldMk cId="3730983034" sldId="279"/>
        </pc:sldMkLst>
        <pc:spChg chg="mod">
          <ac:chgData name="Salomaa Aurora" userId="S::aurora.salomaa@tuusula.fi::198ee186-8352-4cbf-a841-d70c3b525072" providerId="AD" clId="Web-{2FFDBB13-43A1-03FC-CFB4-94021463036B}" dt="2025-02-25T11:35:04.562" v="554" actId="20577"/>
          <ac:spMkLst>
            <pc:docMk/>
            <pc:sldMk cId="3730983034" sldId="279"/>
            <ac:spMk id="3" creationId="{44AEACFC-77A5-4608-97C1-433217DDA166}"/>
          </ac:spMkLst>
        </pc:spChg>
        <pc:picChg chg="mod">
          <ac:chgData name="Salomaa Aurora" userId="S::aurora.salomaa@tuusula.fi::198ee186-8352-4cbf-a841-d70c3b525072" providerId="AD" clId="Web-{2FFDBB13-43A1-03FC-CFB4-94021463036B}" dt="2025-02-25T11:34:48.905" v="541" actId="1076"/>
          <ac:picMkLst>
            <pc:docMk/>
            <pc:sldMk cId="3730983034" sldId="279"/>
            <ac:picMk id="6" creationId="{636FBE41-68A0-4A52-A018-0AE8E9D2C447}"/>
          </ac:picMkLst>
        </pc:picChg>
      </pc:sldChg>
      <pc:sldChg chg="addSp delSp modSp">
        <pc:chgData name="Salomaa Aurora" userId="S::aurora.salomaa@tuusula.fi::198ee186-8352-4cbf-a841-d70c3b525072" providerId="AD" clId="Web-{2FFDBB13-43A1-03FC-CFB4-94021463036B}" dt="2025-02-25T11:35:12.218" v="557" actId="20577"/>
        <pc:sldMkLst>
          <pc:docMk/>
          <pc:sldMk cId="1336888512" sldId="288"/>
        </pc:sldMkLst>
        <pc:spChg chg="mod">
          <ac:chgData name="Salomaa Aurora" userId="S::aurora.salomaa@tuusula.fi::198ee186-8352-4cbf-a841-d70c3b525072" providerId="AD" clId="Web-{2FFDBB13-43A1-03FC-CFB4-94021463036B}" dt="2025-02-25T11:34:40.202" v="540" actId="20577"/>
          <ac:spMkLst>
            <pc:docMk/>
            <pc:sldMk cId="1336888512" sldId="288"/>
            <ac:spMk id="3" creationId="{B6522617-C068-8DAC-620F-23AF37DE27CF}"/>
          </ac:spMkLst>
        </pc:spChg>
        <pc:spChg chg="add mod">
          <ac:chgData name="Salomaa Aurora" userId="S::aurora.salomaa@tuusula.fi::198ee186-8352-4cbf-a841-d70c3b525072" providerId="AD" clId="Web-{2FFDBB13-43A1-03FC-CFB4-94021463036B}" dt="2025-02-25T11:35:12.218" v="557" actId="20577"/>
          <ac:spMkLst>
            <pc:docMk/>
            <pc:sldMk cId="1336888512" sldId="288"/>
            <ac:spMk id="6" creationId="{8E04D167-CFEF-345F-C2AA-F10C244A7BDF}"/>
          </ac:spMkLst>
        </pc:spChg>
        <pc:picChg chg="add mod">
          <ac:chgData name="Salomaa Aurora" userId="S::aurora.salomaa@tuusula.fi::198ee186-8352-4cbf-a841-d70c3b525072" providerId="AD" clId="Web-{2FFDBB13-43A1-03FC-CFB4-94021463036B}" dt="2025-02-25T11:32:23.198" v="463" actId="1076"/>
          <ac:picMkLst>
            <pc:docMk/>
            <pc:sldMk cId="1336888512" sldId="288"/>
            <ac:picMk id="4" creationId="{FBAFAE82-C0DF-A539-0EB1-64E361A5F498}"/>
          </ac:picMkLst>
        </pc:picChg>
      </pc:sldChg>
      <pc:sldChg chg="addSp delSp modSp">
        <pc:chgData name="Salomaa Aurora" userId="S::aurora.salomaa@tuusula.fi::198ee186-8352-4cbf-a841-d70c3b525072" providerId="AD" clId="Web-{2FFDBB13-43A1-03FC-CFB4-94021463036B}" dt="2025-02-25T11:29:38.897" v="395" actId="1076"/>
        <pc:sldMkLst>
          <pc:docMk/>
          <pc:sldMk cId="1092410355" sldId="297"/>
        </pc:sldMkLst>
        <pc:spChg chg="mod">
          <ac:chgData name="Salomaa Aurora" userId="S::aurora.salomaa@tuusula.fi::198ee186-8352-4cbf-a841-d70c3b525072" providerId="AD" clId="Web-{2FFDBB13-43A1-03FC-CFB4-94021463036B}" dt="2025-02-25T11:29:32.881" v="394" actId="14100"/>
          <ac:spMkLst>
            <pc:docMk/>
            <pc:sldMk cId="1092410355" sldId="297"/>
            <ac:spMk id="2" creationId="{D422A091-AB36-21EB-EE3B-285843E48079}"/>
          </ac:spMkLst>
        </pc:spChg>
        <pc:spChg chg="mod">
          <ac:chgData name="Salomaa Aurora" userId="S::aurora.salomaa@tuusula.fi::198ee186-8352-4cbf-a841-d70c3b525072" providerId="AD" clId="Web-{2FFDBB13-43A1-03FC-CFB4-94021463036B}" dt="2025-02-25T11:29:38.897" v="395" actId="1076"/>
          <ac:spMkLst>
            <pc:docMk/>
            <pc:sldMk cId="1092410355" sldId="297"/>
            <ac:spMk id="3" creationId="{34DD7939-C070-E58C-603B-9139B21C1A3E}"/>
          </ac:spMkLst>
        </pc:spChg>
        <pc:picChg chg="add mod">
          <ac:chgData name="Salomaa Aurora" userId="S::aurora.salomaa@tuusula.fi::198ee186-8352-4cbf-a841-d70c3b525072" providerId="AD" clId="Web-{2FFDBB13-43A1-03FC-CFB4-94021463036B}" dt="2025-02-25T11:27:43.894" v="348" actId="1076"/>
          <ac:picMkLst>
            <pc:docMk/>
            <pc:sldMk cId="1092410355" sldId="297"/>
            <ac:picMk id="7" creationId="{EE830449-7B87-5868-8B48-EEA9816EBF7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27DB61F0-92DD-6245-A68E-2183D994AE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A5FE551-BD96-5442-AA25-E9CF131ED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04771-E54C-E74F-A3A7-0809A63286D1}" type="datetimeFigureOut">
              <a:rPr lang="fi-FI" smtClean="0"/>
              <a:t>3.3.2025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934F824-C619-ED46-903F-44F0747D2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7B80153-D96C-2E49-88B8-B51B855E65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E2843-AC38-BF49-AF0E-B4F8FF9F91A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104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74AEC-414D-A440-94C4-EC9AC216FB30}" type="datetimeFigureOut">
              <a:rPr lang="fi-FI" smtClean="0"/>
              <a:t>3.3.2025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E7B2-51C6-3543-864C-325CA6E484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831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perustyyli">
    <p:bg>
      <p:bgPr>
        <a:solidFill>
          <a:srgbClr val="3D4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17ED5224-1840-7B4F-8EE9-23D0D278AA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4B406752-74E5-594E-AE5A-4359761B11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7EE53FCE-8FB9-F746-B654-13B86C47F4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C67F483-D9E9-FD44-B6ED-A928305A8C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789C8D03-E2F0-9C47-86B2-A33ECC883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399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bstr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F66EB28-079E-B04A-9DE9-18EF4309F2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0FE32F2B-3F61-7840-93ED-5FB0FE3F3C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11" name="Alaotsikko 2">
            <a:extLst>
              <a:ext uri="{FF2B5EF4-FFF2-40B4-BE49-F238E27FC236}">
                <a16:creationId xmlns:a16="http://schemas.microsoft.com/office/drawing/2014/main" id="{9D76CD1F-9E1C-B84A-ABDD-768745399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C642F93A-2C04-E747-92B2-88AD5CE74F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DC9CB18D-EA6C-A94B-AD44-3560E578B87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075ACDE-FD19-1D47-AC10-90094010B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5CE5A630-69F3-F447-9415-F89F43540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1EF9D20-45EB-734D-881E-F9192671FB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954B1282-DEC8-0348-AE36-78954EF428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6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075ACDE-FD19-1D47-AC10-90094010B4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0843" cy="685800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D7F79E6A-C2B8-6B40-9FD7-5AA7DEFD7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62776A4-7B11-7242-A4E6-C2DFBB2A95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39E3734-48DF-D24A-9435-47F088804EC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24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FDFBBFC-82F1-BA47-A133-1C29BD4CCE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3" cy="6858000"/>
          </a:xfrm>
          <a:prstGeom prst="rect">
            <a:avLst/>
          </a:prstGeom>
        </p:spPr>
      </p:pic>
      <p:sp>
        <p:nvSpPr>
          <p:cNvPr id="9" name="Alaotsikko 2">
            <a:extLst>
              <a:ext uri="{FF2B5EF4-FFF2-40B4-BE49-F238E27FC236}">
                <a16:creationId xmlns:a16="http://schemas.microsoft.com/office/drawing/2014/main" id="{1D736AB5-3BE9-CE45-A4FB-DEEFBB8DF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5570E404-BF61-E547-9B5D-10D02B3D50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A81A06B-D24B-CD41-BBFD-18FF783E578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4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80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0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0843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FE8C0ACA-D198-C544-A6A3-B07351193A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FCEFA785-3793-8549-AD5A-EB7481DD98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9" name="Alaotsikko 2">
            <a:extLst>
              <a:ext uri="{FF2B5EF4-FFF2-40B4-BE49-F238E27FC236}">
                <a16:creationId xmlns:a16="http://schemas.microsoft.com/office/drawing/2014/main" id="{4AD78623-6FC5-194C-87C1-7C0A28E53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B8F27B3-AEAA-8A4F-ACC1-7126F8AD5D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D26F8ED-D17C-5C42-A9B6-0EDF26C6FB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84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3E2B798E-DF75-FB47-AC90-198A8954D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8D7837F9-2B2C-C440-97F0-251A75D9A9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104888-FAEC-604E-A66B-9C35B0FE9F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1"/>
          <a:stretch/>
        </p:blipFill>
        <p:spPr>
          <a:xfrm>
            <a:off x="0" y="0"/>
            <a:ext cx="12199495" cy="6858000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4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"/>
          <a:stretch/>
        </p:blipFill>
        <p:spPr>
          <a:xfrm>
            <a:off x="-3389" y="-1"/>
            <a:ext cx="12194231" cy="685800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4709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4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3902DCA1-FCD6-5548-81EC-022CDE939DF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50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4" y="-1"/>
            <a:ext cx="12199494" cy="6858001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BBE373-4F66-534C-9671-5EEC15CB9D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89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0843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23EDE1F-B71A-1842-A033-7D7E44E0B1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2E9AF53-01B3-2845-8BAA-37C3D81B12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0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iikun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8338" cy="6857998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3" cy="3348035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5EDD9F3-E390-4E4D-9009-D893198E00A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87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iikun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52" y="0"/>
            <a:ext cx="12199495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5FDF9FB1-36E7-674D-AEF9-60F3965885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3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942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9349D88-0CA7-C34E-96A2-B5695A39EC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5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5F63FB8-5118-FE44-BEE8-87190039F28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83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3" cy="6857997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5F63FB8-5118-FE44-BEE8-87190039F2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CBB9F3D0-90F8-904A-9CAE-C3F845E100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4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i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8DC97299-5272-9F48-A0DE-4A6409EA2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103F4D7A-A366-8440-8069-A27C84C271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824" y="5895491"/>
            <a:ext cx="1925052" cy="723900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BEDF7DD8-0C83-DC4D-B148-E343E8B1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BCD2"/>
                </a:solidFill>
              </a:defRPr>
            </a:lvl1pPr>
          </a:lstStyle>
          <a:p>
            <a:endParaRPr lang="fi-FI"/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C1A38E59-ED16-6142-B0A2-2958FF887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D5547F4-FB97-EB42-93FC-4744146132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0" y="0"/>
            <a:ext cx="22987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40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489FA5-878D-8D41-9516-0DBFED09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476F"/>
                </a:solidFill>
              </a:defRPr>
            </a:lvl1pPr>
          </a:lstStyle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98B799A-A15C-5A4E-9AF1-C51418DB9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D453E00C-3658-4843-BD69-944BD16FB6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824" y="5895491"/>
            <a:ext cx="1925052" cy="723900"/>
          </a:xfrm>
          <a:prstGeom prst="rect">
            <a:avLst/>
          </a:prstGeom>
        </p:spPr>
      </p:pic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F04F830A-90B7-864B-B601-F102B7A72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DC97299-5272-9F48-A0DE-4A6409EA24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0" y="98"/>
            <a:ext cx="22987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111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abstr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489FA5-878D-8D41-9516-0DBFED09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7592"/>
                </a:solidFill>
              </a:defRPr>
            </a:lvl1pPr>
          </a:lstStyle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D5547F4-FB97-EB42-93FC-474414613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078F0C32-016E-B246-83CA-0620F9FF0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150" y="5895491"/>
            <a:ext cx="1930400" cy="723900"/>
          </a:xfrm>
          <a:prstGeom prst="rect">
            <a:avLst/>
          </a:prstGeom>
        </p:spPr>
      </p:pic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8425659B-BE46-284C-9EF1-7C16FB544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98B799A-A15C-5A4E-9AF1-C51418DB9A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0" y="0"/>
            <a:ext cx="22987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1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BA0AD1-1790-9C42-BCAA-0AA2D2B4A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D0BE97-0C76-D749-A0AF-0A9E7A2B2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</a:p>
        </p:txBody>
      </p:sp>
    </p:spTree>
    <p:extLst>
      <p:ext uri="{BB962C8B-B14F-4D97-AF65-F5344CB8AC3E}">
        <p14:creationId xmlns:p14="http://schemas.microsoft.com/office/powerpoint/2010/main" val="83434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6" r:id="rId2"/>
    <p:sldLayoutId id="2147483680" r:id="rId3"/>
    <p:sldLayoutId id="2147483687" r:id="rId4"/>
    <p:sldLayoutId id="2147483688" r:id="rId5"/>
    <p:sldLayoutId id="2147483697" r:id="rId6"/>
    <p:sldLayoutId id="2147483699" r:id="rId7"/>
    <p:sldLayoutId id="2147483681" r:id="rId8"/>
    <p:sldLayoutId id="2147483685" r:id="rId9"/>
    <p:sldLayoutId id="2147483689" r:id="rId10"/>
    <p:sldLayoutId id="2147483690" r:id="rId11"/>
    <p:sldLayoutId id="2147483702" r:id="rId12"/>
    <p:sldLayoutId id="2147483692" r:id="rId13"/>
    <p:sldLayoutId id="2147483701" r:id="rId14"/>
    <p:sldLayoutId id="2147483694" r:id="rId15"/>
    <p:sldLayoutId id="2147483696" r:id="rId16"/>
    <p:sldLayoutId id="2147483698" r:id="rId17"/>
    <p:sldLayoutId id="2147483700" r:id="rId18"/>
    <p:sldLayoutId id="2147483703" r:id="rId19"/>
    <p:sldLayoutId id="2147483704" r:id="rId20"/>
    <p:sldLayoutId id="2147483682" r:id="rId21"/>
    <p:sldLayoutId id="2147483683" r:id="rId22"/>
    <p:sldLayoutId id="2147483684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BioRhyme ExtraBold" pitchFamily="2" charset="77"/>
          <a:ea typeface="BioRhyme ExtraBold" pitchFamily="2" charset="77"/>
          <a:cs typeface="+mj-cs"/>
        </a:defRPr>
      </a:lvl1pPr>
    </p:titleStyle>
    <p:bodyStyle>
      <a:lvl1pPr marL="230400" indent="-228600" algn="l" defTabSz="914400" rtl="0" eaLnBrk="1" latinLnBrk="0" hangingPunct="1">
        <a:lnSpc>
          <a:spcPct val="15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www.tuusulankulttuurikasvatus.fi/index.tmpl?sivu_id=8977" TargetMode="Externa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B2F4B-EF5A-67FE-A5E5-27F40A2AD749}"/>
              </a:ext>
            </a:extLst>
          </p:cNvPr>
          <p:cNvSpPr txBox="1"/>
          <p:nvPr/>
        </p:nvSpPr>
        <p:spPr>
          <a:xfrm>
            <a:off x="1534062" y="351028"/>
            <a:ext cx="97435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ea typeface="Calibri"/>
                <a:cs typeface="Calibri"/>
              </a:rPr>
              <a:t>TERVETULOA KULTTUURIVASTAAVIEN TAPAAMISEEN!</a:t>
            </a:r>
            <a:endParaRPr lang="en-US" sz="3200" b="1"/>
          </a:p>
        </p:txBody>
      </p:sp>
      <p:pic>
        <p:nvPicPr>
          <p:cNvPr id="7" name="Kuva 6" descr="Kuva, joka sisältää kohteen teksti, Fontti, logo, Grafiikka&#10;&#10;Tekoälyn generoima sisältö voi olla virheellistä.">
            <a:extLst>
              <a:ext uri="{FF2B5EF4-FFF2-40B4-BE49-F238E27FC236}">
                <a16:creationId xmlns:a16="http://schemas.microsoft.com/office/drawing/2014/main" id="{A374C969-33BD-0B0D-9F33-3437B6174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87" y="1033775"/>
            <a:ext cx="7653412" cy="518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9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3C17C0-4837-0184-4254-80EB8768B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515" y="376011"/>
            <a:ext cx="7626684" cy="1325563"/>
          </a:xfrm>
        </p:spPr>
        <p:txBody>
          <a:bodyPr/>
          <a:lstStyle/>
          <a:p>
            <a:r>
              <a:rPr lang="fi-FI"/>
              <a:t>Ohjelmassa tänään </a:t>
            </a:r>
            <a:r>
              <a:rPr lang="fi-FI" err="1"/>
              <a:t>Kultsu</a:t>
            </a:r>
            <a:r>
              <a:rPr lang="fi-FI"/>
              <a:t>-info sekä:</a:t>
            </a:r>
          </a:p>
        </p:txBody>
      </p:sp>
      <p:pic>
        <p:nvPicPr>
          <p:cNvPr id="4" name="Picture 1" descr="Banneri ER Toden tuolla puolen kutsu">
            <a:extLst>
              <a:ext uri="{FF2B5EF4-FFF2-40B4-BE49-F238E27FC236}">
                <a16:creationId xmlns:a16="http://schemas.microsoft.com/office/drawing/2014/main" id="{2D93FA47-C14A-41FB-0D15-1C0D74CEF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5771" y="1589315"/>
            <a:ext cx="7626685" cy="4314823"/>
          </a:xfrm>
          <a:prstGeom prst="rect">
            <a:avLst/>
          </a:prstGeom>
        </p:spPr>
      </p:pic>
      <p:pic>
        <p:nvPicPr>
          <p:cNvPr id="6" name="Kuva 5" descr="Kuva, joka sisältää kohteen symboli, lumihiutale&#10;&#10;Tekoälyn generoima sisältö voi olla virheellistä.">
            <a:extLst>
              <a:ext uri="{FF2B5EF4-FFF2-40B4-BE49-F238E27FC236}">
                <a16:creationId xmlns:a16="http://schemas.microsoft.com/office/drawing/2014/main" id="{EED10C1F-01CA-3425-3BB5-9622A4F1E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011" y="97971"/>
            <a:ext cx="2430275" cy="242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3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Yleistä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5206"/>
            <a:ext cx="8422758" cy="521267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29870"/>
            <a:r>
              <a:rPr lang="fi-FI" sz="1800" b="0" i="0" u="sng" strike="noStrike">
                <a:solidFill>
                  <a:srgbClr val="002BC1"/>
                </a:solidFill>
                <a:effectLst/>
                <a:latin typeface="Raleway" pitchFamily="2" charset="0"/>
                <a:hlinkClick r:id="rId2"/>
              </a:rPr>
              <a:t>Tuusulan kulttuurikasvatussuunnitelma</a:t>
            </a:r>
            <a:endParaRPr lang="fi-FI">
              <a:latin typeface="Raleway"/>
            </a:endParaRPr>
          </a:p>
          <a:p>
            <a:pPr marL="229870"/>
            <a:r>
              <a:rPr lang="fi-FI">
                <a:latin typeface="Raleway"/>
              </a:rPr>
              <a:t>Tuusulan kulttuurikasvatussuunnitelma eli </a:t>
            </a:r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 on opetussuunnitelman liite</a:t>
            </a:r>
          </a:p>
          <a:p>
            <a:pPr marL="229870"/>
            <a:r>
              <a:rPr lang="fi-FI">
                <a:latin typeface="Raleway"/>
              </a:rPr>
              <a:t>Kulttuurikasvatussuunnitelmien sisältöä, koordinointia ja viestintää hoitaa </a:t>
            </a:r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-tiimi</a:t>
            </a:r>
          </a:p>
          <a:p>
            <a:pPr marL="229870"/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-tiimi: </a:t>
            </a:r>
          </a:p>
          <a:p>
            <a:pPr marL="913765" lvl="2" indent="0">
              <a:spcBef>
                <a:spcPts val="0"/>
              </a:spcBef>
              <a:buNone/>
            </a:pPr>
            <a:r>
              <a:rPr lang="fi-FI">
                <a:latin typeface="Raleway"/>
              </a:rPr>
              <a:t>Jonna Suckman, kirjasto (</a:t>
            </a:r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-koordinaattori lv 2024-25)</a:t>
            </a:r>
          </a:p>
          <a:p>
            <a:pPr marL="913765" lvl="2" indent="0">
              <a:spcBef>
                <a:spcPts val="0"/>
              </a:spcBef>
              <a:buNone/>
            </a:pPr>
            <a:r>
              <a:rPr lang="fi-FI">
                <a:latin typeface="Raleway"/>
              </a:rPr>
              <a:t>Suvi Pasanen, kirjasto </a:t>
            </a:r>
            <a:br>
              <a:rPr lang="fi-FI"/>
            </a:br>
            <a:r>
              <a:rPr lang="fi-FI">
                <a:latin typeface="Raleway"/>
              </a:rPr>
              <a:t>Sara Kokkonen, kirjasto</a:t>
            </a:r>
            <a:br>
              <a:rPr lang="fi-FI"/>
            </a:br>
            <a:r>
              <a:rPr lang="fi-FI">
                <a:latin typeface="Raleway"/>
              </a:rPr>
              <a:t>Aurora Salomaa, kulttuuri</a:t>
            </a:r>
            <a:br>
              <a:rPr lang="fi-FI">
                <a:latin typeface="Raleway"/>
              </a:rPr>
            </a:br>
            <a:r>
              <a:rPr lang="fi-FI">
                <a:latin typeface="Raleway"/>
              </a:rPr>
              <a:t>Lotta Mikkonen, kulttuuri</a:t>
            </a:r>
            <a:br>
              <a:rPr lang="fi-FI"/>
            </a:br>
            <a:r>
              <a:rPr lang="fi-FI">
                <a:latin typeface="Raleway"/>
              </a:rPr>
              <a:t>Laura Nurro, kuvataidekoulu </a:t>
            </a:r>
            <a:br>
              <a:rPr lang="fi-FI"/>
            </a:br>
            <a:r>
              <a:rPr lang="fi-FI">
                <a:latin typeface="Raleway"/>
              </a:rPr>
              <a:t>Susanna Hemmilä-Peltonen, museo</a:t>
            </a:r>
          </a:p>
          <a:p>
            <a:pPr marL="913765" lvl="2" indent="0">
              <a:spcBef>
                <a:spcPts val="0"/>
              </a:spcBef>
              <a:buNone/>
            </a:pPr>
            <a:r>
              <a:rPr lang="fi-FI">
                <a:latin typeface="Raleway"/>
              </a:rPr>
              <a:t>Harri Nyman, museo</a:t>
            </a:r>
            <a:br>
              <a:rPr lang="fi-FI">
                <a:latin typeface="Raleway"/>
              </a:rPr>
            </a:br>
            <a:r>
              <a:rPr lang="fi-FI">
                <a:latin typeface="Raleway"/>
              </a:rPr>
              <a:t>Elina Tarvainen, Lottamuseo</a:t>
            </a:r>
          </a:p>
          <a:p>
            <a:pPr marL="286915" indent="-285750">
              <a:spcBef>
                <a:spcPts val="0"/>
              </a:spcBef>
            </a:pPr>
            <a:r>
              <a:rPr lang="fi-FI" b="1"/>
              <a:t>Kaikissa </a:t>
            </a:r>
            <a:r>
              <a:rPr lang="fi-FI" b="1" err="1"/>
              <a:t>Kultsuun</a:t>
            </a:r>
            <a:r>
              <a:rPr lang="fi-FI" b="1"/>
              <a:t> liittyvissä asioissa voit ottaa yhteyttä: kultsu@tuusula.fi</a:t>
            </a:r>
          </a:p>
          <a:p>
            <a:pPr marL="913765" lvl="2" indent="0">
              <a:buNone/>
            </a:pPr>
            <a:endParaRPr lang="fi-FI">
              <a:latin typeface="Raleway"/>
            </a:endParaRPr>
          </a:p>
          <a:p>
            <a:pPr marL="913765" lvl="2" indent="0">
              <a:buNone/>
            </a:pPr>
            <a:endParaRPr lang="fi-FI"/>
          </a:p>
          <a:p>
            <a:pPr marL="1270" indent="0">
              <a:buNone/>
            </a:pP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DFF927E-BF56-8AFA-ED0D-0FA4C56F7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950" y="215481"/>
            <a:ext cx="2952790" cy="295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3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89381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Kulttuurivastaavan tehtävät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0" y="1825625"/>
            <a:ext cx="9175898" cy="46672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Kulttuurivastaavien verkosto kehittää </a:t>
            </a:r>
            <a:r>
              <a:rPr lang="fi-FI" sz="1800" b="0" i="0" u="none" strike="noStrike" err="1">
                <a:solidFill>
                  <a:srgbClr val="333333"/>
                </a:solidFill>
                <a:effectLst/>
                <a:latin typeface="Raleway" pitchFamily="2" charset="0"/>
              </a:rPr>
              <a:t>Kultsua</a:t>
            </a: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 yhdessä kulttuuritoimijoiden kanssa sekä vahvistaa viestintää toimijoiden ja koulujen välillä </a:t>
            </a:r>
            <a:r>
              <a:rPr lang="fi-FI" sz="1800" b="0" i="0">
                <a:solidFill>
                  <a:srgbClr val="333333"/>
                </a:solidFill>
                <a:effectLst/>
                <a:latin typeface="Raleway" pitchFamily="2" charset="0"/>
              </a:rPr>
              <a:t>​</a:t>
            </a:r>
            <a:endParaRPr lang="fi-FI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Kulttuurivastaavat viestivät ja koordinoivat kulttuurikasvatussuunnitelman toteutumista omassa koulussaan ja toimivat Tuusulan </a:t>
            </a:r>
            <a:r>
              <a:rPr lang="fi-FI" sz="1800" b="0" i="0" u="none" strike="noStrike" err="1">
                <a:solidFill>
                  <a:srgbClr val="333333"/>
                </a:solidFill>
                <a:effectLst/>
                <a:latin typeface="Raleway" pitchFamily="2" charset="0"/>
              </a:rPr>
              <a:t>Kultsu</a:t>
            </a: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-tiimin yhteyshenkilöinä</a:t>
            </a:r>
            <a:endParaRPr lang="fi-FI" b="0" i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Jaa </a:t>
            </a:r>
            <a:r>
              <a:rPr lang="fi-FI" sz="1800" b="0" i="0" u="none" strike="noStrike" err="1">
                <a:solidFill>
                  <a:srgbClr val="333333"/>
                </a:solidFill>
                <a:effectLst/>
                <a:latin typeface="Raleway" pitchFamily="2" charset="0"/>
              </a:rPr>
              <a:t>Kultsu</a:t>
            </a:r>
            <a:r>
              <a:rPr lang="fi-FI" sz="1800" b="0" i="0" u="none" strike="noStrike">
                <a:solidFill>
                  <a:srgbClr val="333333"/>
                </a:solidFill>
                <a:effectLst/>
                <a:latin typeface="Raleway" pitchFamily="2" charset="0"/>
              </a:rPr>
              <a:t>-tietoa ja hyvää fiilistä koulussasi ja rohkaise kollegoitasi: "Kulttuuri on kivaa!" "Osallistutaan innolla!”</a:t>
            </a:r>
          </a:p>
          <a:p>
            <a:pPr marL="1800" indent="0" algn="l" rtl="0" fontAlgn="base">
              <a:lnSpc>
                <a:spcPts val="1950"/>
              </a:lnSpc>
              <a:buNone/>
            </a:pPr>
            <a:endParaRPr lang="fi-FI"/>
          </a:p>
          <a:p>
            <a:pPr marL="1270" indent="0">
              <a:buNone/>
            </a:pPr>
            <a:r>
              <a:rPr lang="fi-FI">
                <a:latin typeface="Raleway"/>
                <a:sym typeface="Wingdings" panose="05000000000000000000" pitchFamily="2" charset="2"/>
              </a:rPr>
              <a:t> </a:t>
            </a:r>
            <a:r>
              <a:rPr lang="fi-FI">
                <a:latin typeface="Raleway"/>
              </a:rPr>
              <a:t>Jos kulttuurivastaava koulussa vaihtuu kesken lukuvuoden, ilmoita uuden kulttuurivastaavan yhteystiedot osoitteeseen </a:t>
            </a:r>
            <a:r>
              <a:rPr lang="fi-FI" b="1">
                <a:latin typeface="Raleway"/>
              </a:rPr>
              <a:t>kultsu@tuusula.fi.</a:t>
            </a:r>
            <a:endParaRPr lang="fi-FI">
              <a:latin typeface="Raleway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A49E36B-3BCA-D314-DFD6-C495AF8D6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344" y="262459"/>
            <a:ext cx="2504059" cy="250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8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95311" cy="1054853"/>
          </a:xfrm>
        </p:spPr>
        <p:txBody>
          <a:bodyPr/>
          <a:lstStyle/>
          <a:p>
            <a:r>
              <a:rPr lang="fi-FI">
                <a:latin typeface="BioRhyme ExtraBold"/>
              </a:rPr>
              <a:t>Kulttuurivastaavan edut</a:t>
            </a:r>
            <a:endParaRPr lang="fi-FI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16" y="1715336"/>
            <a:ext cx="4710364" cy="3135275"/>
          </a:xfr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77D5711B-6C3E-7D5D-8A61-151CBAD58138}"/>
              </a:ext>
            </a:extLst>
          </p:cNvPr>
          <p:cNvSpPr txBox="1">
            <a:spLocks/>
          </p:cNvSpPr>
          <p:nvPr/>
        </p:nvSpPr>
        <p:spPr>
          <a:xfrm>
            <a:off x="407069" y="1715336"/>
            <a:ext cx="4710364" cy="39294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30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9pPr>
          </a:lstStyle>
          <a:p>
            <a:pPr marL="229870"/>
            <a:r>
              <a:rPr lang="fi-FI">
                <a:latin typeface="Raleway"/>
              </a:rPr>
              <a:t>Ilmainen sisäänpääsy </a:t>
            </a:r>
            <a:r>
              <a:rPr lang="fi-FI" err="1">
                <a:latin typeface="Raleway"/>
              </a:rPr>
              <a:t>Erkkolaan</a:t>
            </a:r>
            <a:r>
              <a:rPr lang="fi-FI">
                <a:latin typeface="Raleway"/>
              </a:rPr>
              <a:t>, Halosenniemeen ja Lottamuseoon</a:t>
            </a:r>
            <a:endParaRPr lang="en-US"/>
          </a:p>
          <a:p>
            <a:pPr marL="229870"/>
            <a:r>
              <a:rPr lang="fi-FI">
                <a:latin typeface="Raleway"/>
              </a:rPr>
              <a:t>Ilmainen soutuveneen vuokraus Halosenniemestä </a:t>
            </a:r>
            <a:endParaRPr lang="en-US"/>
          </a:p>
          <a:p>
            <a:pPr marL="229870"/>
            <a:r>
              <a:rPr lang="fi-FI">
                <a:latin typeface="Raleway"/>
              </a:rPr>
              <a:t>Ilmaiset pullakahvit Lottamuseolla</a:t>
            </a:r>
            <a:endParaRPr lang="fi-FI"/>
          </a:p>
          <a:p>
            <a:pPr marL="1270" indent="0">
              <a:buNone/>
            </a:pPr>
            <a:endParaRPr lang="fi-FI"/>
          </a:p>
          <a:p>
            <a:pPr marL="1270" indent="0">
              <a:buNone/>
            </a:pPr>
            <a:endParaRPr lang="fi-FI"/>
          </a:p>
          <a:p>
            <a:pPr marL="229870"/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518F213-3751-ABBA-515B-305884B0D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1596" y="74428"/>
            <a:ext cx="2255917" cy="22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5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latin typeface="BioRhyme ExtraBold"/>
              </a:rPr>
              <a:t>Kultsun</a:t>
            </a:r>
            <a:r>
              <a:rPr lang="fi-FI">
                <a:latin typeface="BioRhyme ExtraBold"/>
              </a:rPr>
              <a:t> ajankohtaiset kevätlukukaudella 2025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93" y="1562987"/>
            <a:ext cx="10972800" cy="471022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29870" fontAlgn="base"/>
            <a:r>
              <a:rPr lang="fi-FI">
                <a:latin typeface="Raleway"/>
              </a:rPr>
              <a:t>1. 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Takun ja Jekun kirjastoseikkailu – Tuusulan kirjastot  (ympäri vuoden)</a:t>
            </a:r>
            <a:endParaRPr lang="en-US">
              <a:latin typeface="Raleway"/>
            </a:endParaRPr>
          </a:p>
          <a:p>
            <a:pPr marL="229870" fontAlgn="base"/>
            <a:r>
              <a:rPr lang="fi-FI">
                <a:latin typeface="Raleway"/>
              </a:rPr>
              <a:t>1. 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Kissa vieköön, mitä historiaa – museovierailu, Tuusulan museo</a:t>
            </a:r>
          </a:p>
          <a:p>
            <a:pPr marL="229870" fontAlgn="base"/>
            <a:r>
              <a:rPr lang="fi-FI">
                <a:latin typeface="Raleway"/>
              </a:rPr>
              <a:t>3. 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Lukuiloa! - kirjavinkkaus</a:t>
            </a:r>
            <a:r>
              <a:rPr lang="en-US">
                <a:latin typeface="Raleway"/>
              </a:rPr>
              <a:t>​, </a:t>
            </a:r>
            <a:r>
              <a:rPr lang="en-US" err="1">
                <a:latin typeface="Raleway"/>
              </a:rPr>
              <a:t>Tuusulan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kirjastot</a:t>
            </a:r>
            <a:r>
              <a:rPr lang="en-US">
                <a:latin typeface="Raleway"/>
              </a:rPr>
              <a:t> (</a:t>
            </a:r>
            <a:r>
              <a:rPr lang="en-US" err="1">
                <a:latin typeface="Raleway"/>
              </a:rPr>
              <a:t>ympäri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vuoden</a:t>
            </a:r>
            <a:r>
              <a:rPr lang="en-US">
                <a:latin typeface="Raleway"/>
              </a:rPr>
              <a:t>)</a:t>
            </a:r>
          </a:p>
          <a:p>
            <a:pPr marL="229870" fontAlgn="base"/>
            <a:r>
              <a:rPr lang="en-US">
                <a:latin typeface="Raleway"/>
              </a:rPr>
              <a:t>5. </a:t>
            </a:r>
            <a:r>
              <a:rPr lang="en-US" err="1">
                <a:latin typeface="Raleway"/>
              </a:rPr>
              <a:t>lk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Kuvitellaan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toivo</a:t>
            </a:r>
            <a:r>
              <a:rPr lang="en-US">
                <a:latin typeface="Raleway"/>
              </a:rPr>
              <a:t> -</a:t>
            </a:r>
            <a:r>
              <a:rPr lang="en-US" err="1">
                <a:latin typeface="Raleway"/>
              </a:rPr>
              <a:t>esitys</a:t>
            </a:r>
            <a:r>
              <a:rPr lang="en-US">
                <a:latin typeface="Raleway"/>
              </a:rPr>
              <a:t> 14.-16.4.2025, </a:t>
            </a:r>
            <a:r>
              <a:rPr lang="en-US" err="1">
                <a:latin typeface="Raleway"/>
              </a:rPr>
              <a:t>Tuusulan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kulttuuri</a:t>
            </a:r>
            <a:endParaRPr lang="en-US">
              <a:latin typeface="Raleway"/>
            </a:endParaRPr>
          </a:p>
          <a:p>
            <a:pPr marL="229870" fontAlgn="base"/>
            <a:r>
              <a:rPr lang="en-US">
                <a:latin typeface="Raleway"/>
              </a:rPr>
              <a:t>6. </a:t>
            </a:r>
            <a:r>
              <a:rPr lang="en-US" err="1">
                <a:latin typeface="Raleway"/>
              </a:rPr>
              <a:t>lk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Kuvataiteen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monet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viestit</a:t>
            </a:r>
            <a:r>
              <a:rPr lang="en-US">
                <a:latin typeface="Raleway"/>
              </a:rPr>
              <a:t>, </a:t>
            </a:r>
            <a:r>
              <a:rPr lang="en-US" err="1">
                <a:latin typeface="Raleway"/>
              </a:rPr>
              <a:t>Tuusulan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museo</a:t>
            </a:r>
            <a:endParaRPr lang="en-US">
              <a:latin typeface="Raleway"/>
            </a:endParaRPr>
          </a:p>
          <a:p>
            <a:pPr marL="1270" indent="0" fontAlgn="base">
              <a:buNone/>
            </a:pPr>
            <a:endParaRPr lang="en-US">
              <a:latin typeface="Raleway"/>
            </a:endParaRPr>
          </a:p>
          <a:p>
            <a:pPr marL="229870" fontAlgn="base"/>
            <a:r>
              <a:rPr lang="fi-FI">
                <a:latin typeface="Raleway"/>
              </a:rPr>
              <a:t>7. 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Tietoa ja taitoa pelaamalla – toiminnallinen kirjastokäynti</a:t>
            </a:r>
            <a:r>
              <a:rPr lang="en-US">
                <a:latin typeface="Raleway"/>
              </a:rPr>
              <a:t>​, </a:t>
            </a:r>
            <a:r>
              <a:rPr lang="en-US" err="1">
                <a:latin typeface="Raleway"/>
              </a:rPr>
              <a:t>Tuusulan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kirjastot</a:t>
            </a:r>
            <a:r>
              <a:rPr lang="en-US">
                <a:latin typeface="Raleway"/>
              </a:rPr>
              <a:t>  (</a:t>
            </a:r>
            <a:r>
              <a:rPr lang="en-US" err="1">
                <a:latin typeface="Raleway"/>
              </a:rPr>
              <a:t>ympäri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vuoden</a:t>
            </a:r>
            <a:r>
              <a:rPr lang="en-US">
                <a:latin typeface="Raleway"/>
              </a:rPr>
              <a:t>)</a:t>
            </a:r>
          </a:p>
          <a:p>
            <a:pPr marL="229870" fontAlgn="base"/>
            <a:r>
              <a:rPr lang="fi-FI">
                <a:latin typeface="Raleway"/>
              </a:rPr>
              <a:t>8. 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 Lottien jäljillä - pakopeli ja tutustuminen Lottamuseoon </a:t>
            </a:r>
          </a:p>
          <a:p>
            <a:pPr marL="229870" fontAlgn="base"/>
            <a:r>
              <a:rPr lang="fi-FI">
                <a:latin typeface="Raleway"/>
              </a:rPr>
              <a:t>9. </a:t>
            </a:r>
            <a:r>
              <a:rPr lang="fi-FI" err="1">
                <a:latin typeface="Raleway"/>
              </a:rPr>
              <a:t>lk</a:t>
            </a:r>
            <a:r>
              <a:rPr lang="fi-FI">
                <a:latin typeface="Raleway"/>
              </a:rPr>
              <a:t> Esittävän taiteen kiertue &amp; Nuorisopassi</a:t>
            </a:r>
            <a:r>
              <a:rPr lang="en-US">
                <a:latin typeface="Raleway"/>
              </a:rPr>
              <a:t>​, </a:t>
            </a:r>
            <a:r>
              <a:rPr lang="en-US" err="1">
                <a:latin typeface="Raleway"/>
              </a:rPr>
              <a:t>Tuusulan</a:t>
            </a:r>
            <a:r>
              <a:rPr lang="en-US">
                <a:latin typeface="Raleway"/>
              </a:rPr>
              <a:t> </a:t>
            </a:r>
            <a:r>
              <a:rPr lang="en-US" err="1">
                <a:latin typeface="Raleway"/>
              </a:rPr>
              <a:t>kulttuuri</a:t>
            </a:r>
            <a:endParaRPr lang="en-US">
              <a:latin typeface="Raleway"/>
            </a:endParaRPr>
          </a:p>
          <a:p>
            <a:pPr marL="229870"/>
            <a:endParaRPr lang="fi-FI">
              <a:latin typeface="Raleway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36FBE41-68A0-4A52-A018-0AE8E9D2C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829" y="1661058"/>
            <a:ext cx="2255917" cy="22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83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779992"/>
            <a:ext cx="10793361" cy="2024379"/>
          </a:xfrm>
        </p:spPr>
        <p:txBody>
          <a:bodyPr>
            <a:normAutofit fontScale="90000"/>
          </a:bodyPr>
          <a:lstStyle/>
          <a:p>
            <a:pPr algn="ctr"/>
            <a:r>
              <a:rPr lang="fi-FI" sz="4000">
                <a:latin typeface="BioRhyme ExtraBold"/>
              </a:rPr>
              <a:t>Tuusulan kirjastot</a:t>
            </a:r>
            <a:br>
              <a:rPr lang="fi-FI" sz="3200">
                <a:latin typeface="BioRhyme ExtraBold"/>
              </a:rPr>
            </a:br>
            <a:br>
              <a:rPr lang="fi-FI">
                <a:latin typeface="BioRhyme ExtraBold"/>
              </a:rPr>
            </a:br>
            <a:r>
              <a:rPr lang="fi-FI" sz="2800">
                <a:latin typeface="BioRhyme ExtraBold"/>
              </a:rPr>
              <a:t>1. </a:t>
            </a:r>
            <a:r>
              <a:rPr lang="fi-FI" sz="2800" err="1">
                <a:latin typeface="BioRhyme ExtraBold"/>
              </a:rPr>
              <a:t>lk</a:t>
            </a:r>
            <a:r>
              <a:rPr lang="fi-FI" sz="2800">
                <a:latin typeface="BioRhyme ExtraBold"/>
              </a:rPr>
              <a:t> Takun ja Jekun kirjastoseikkailu</a:t>
            </a:r>
            <a:br>
              <a:rPr lang="fi-FI" sz="2800">
                <a:latin typeface="BioRhyme ExtraBold"/>
              </a:rPr>
            </a:br>
            <a:r>
              <a:rPr lang="fi-FI" sz="2800">
                <a:latin typeface="BioRhyme ExtraBold"/>
              </a:rPr>
              <a:t>3. </a:t>
            </a:r>
            <a:r>
              <a:rPr lang="fi-FI" sz="2800" err="1">
                <a:latin typeface="BioRhyme ExtraBold"/>
              </a:rPr>
              <a:t>lk</a:t>
            </a:r>
            <a:r>
              <a:rPr lang="fi-FI" sz="2800">
                <a:latin typeface="BioRhyme ExtraBold"/>
              </a:rPr>
              <a:t> Lukuiloa! - kirjavinkkaus</a:t>
            </a:r>
            <a:br>
              <a:rPr lang="fi-FI" sz="2800">
                <a:latin typeface="BioRhyme ExtraBold"/>
              </a:rPr>
            </a:br>
            <a:r>
              <a:rPr lang="fi-FI" sz="2800">
                <a:latin typeface="BioRhyme ExtraBold"/>
              </a:rPr>
              <a:t>7. </a:t>
            </a:r>
            <a:r>
              <a:rPr lang="fi-FI" sz="2800" err="1">
                <a:latin typeface="BioRhyme ExtraBold"/>
              </a:rPr>
              <a:t>lk</a:t>
            </a:r>
            <a:r>
              <a:rPr lang="fi-FI" sz="2800">
                <a:latin typeface="BioRhyme ExtraBold"/>
              </a:rPr>
              <a:t> Tietoa ja taitoa pelaamalla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4426"/>
            <a:ext cx="9012768" cy="4292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4170" indent="-342900"/>
            <a:endParaRPr lang="fi-FI">
              <a:latin typeface="Raleway"/>
            </a:endParaRPr>
          </a:p>
          <a:p>
            <a:pPr marL="344170" indent="-342900"/>
            <a:endParaRPr lang="fi-FI">
              <a:latin typeface="Raleway"/>
            </a:endParaRPr>
          </a:p>
          <a:p>
            <a:pPr marL="344170" indent="-342900"/>
            <a:r>
              <a:rPr lang="fi-FI">
                <a:latin typeface="Raleway"/>
              </a:rPr>
              <a:t>Vapaasti varattavissa lukuvuoden aikana</a:t>
            </a:r>
            <a:endParaRPr lang="en-US"/>
          </a:p>
          <a:p>
            <a:pPr marL="344170" indent="-342900"/>
            <a:r>
              <a:rPr lang="fi-FI">
                <a:latin typeface="Raleway"/>
              </a:rPr>
              <a:t>Ota yhteyttä kirjastoon viimeistään kaksi viikkoa </a:t>
            </a:r>
            <a:endParaRPr lang="fi-FI"/>
          </a:p>
          <a:p>
            <a:pPr marL="1270" indent="0">
              <a:buNone/>
            </a:pPr>
            <a:r>
              <a:rPr lang="fi-FI">
                <a:latin typeface="Raleway"/>
              </a:rPr>
              <a:t>      ennen käyntiä</a:t>
            </a:r>
            <a:endParaRPr lang="fi-FI"/>
          </a:p>
          <a:p>
            <a:pPr marL="344170" indent="-342900"/>
            <a:r>
              <a:rPr lang="fi-FI">
                <a:latin typeface="Raleway"/>
              </a:rPr>
              <a:t>Mahdollisuus saada kirjastokortti</a:t>
            </a:r>
            <a:endParaRPr lang="fi-FI"/>
          </a:p>
          <a:p>
            <a:pPr marL="344170" indent="-342900"/>
            <a:endParaRPr lang="fi-FI"/>
          </a:p>
          <a:p>
            <a:pPr marL="344170" indent="-342900"/>
            <a:endParaRPr lang="fi-FI"/>
          </a:p>
          <a:p>
            <a:pPr marL="1270" indent="0">
              <a:buNone/>
            </a:pPr>
            <a:endParaRPr lang="fi-FI">
              <a:latin typeface="Raleway"/>
            </a:endParaRPr>
          </a:p>
          <a:p>
            <a:pPr marL="229870"/>
            <a:endParaRPr lang="fi-FI">
              <a:latin typeface="Raleway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F5D29-52C7-DFF5-5896-2B49CA0A9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95" y="3020681"/>
            <a:ext cx="3705705" cy="246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7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A091-AB36-21EB-EE3B-285843E4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849" y="516959"/>
            <a:ext cx="5775215" cy="251531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>
                <a:latin typeface="BioRhyme ExtraBold"/>
                <a:ea typeface="+mj-ea"/>
              </a:rPr>
              <a:t>Tuusulan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kulttuuri</a:t>
            </a:r>
            <a:r>
              <a:rPr lang="en-US">
                <a:latin typeface="BioRhyme ExtraBold"/>
                <a:ea typeface="+mj-ea"/>
              </a:rPr>
              <a:t> 5. </a:t>
            </a:r>
            <a:r>
              <a:rPr lang="en-US" err="1">
                <a:latin typeface="BioRhyme ExtraBold"/>
                <a:ea typeface="+mj-ea"/>
              </a:rPr>
              <a:t>lk</a:t>
            </a:r>
            <a:r>
              <a:rPr lang="en-US">
                <a:latin typeface="BioRhyme ExtraBold"/>
                <a:ea typeface="+mj-ea"/>
              </a:rPr>
              <a:t>: </a:t>
            </a:r>
            <a:r>
              <a:rPr lang="en-US" err="1">
                <a:latin typeface="BioRhyme ExtraBold"/>
                <a:ea typeface="+mj-ea"/>
              </a:rPr>
              <a:t>Esittävän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taiteen</a:t>
            </a:r>
            <a:r>
              <a:rPr lang="en-US">
                <a:latin typeface="BioRhyme ExtraBold"/>
                <a:ea typeface="+mj-ea"/>
              </a:rPr>
              <a:t> </a:t>
            </a:r>
            <a:r>
              <a:rPr lang="en-US" err="1">
                <a:latin typeface="BioRhyme ExtraBold"/>
                <a:ea typeface="+mj-ea"/>
              </a:rPr>
              <a:t>kiertue</a:t>
            </a:r>
            <a:endParaRPr lang="en-US" err="1">
              <a:latin typeface="BioRhyme ExtraBold"/>
              <a:ea typeface="+mj-ea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D7939-C070-E58C-603B-9139B21C1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100" y="2667262"/>
            <a:ext cx="6205843" cy="3235563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287020" indent="-285750">
              <a:lnSpc>
                <a:spcPct val="90000"/>
              </a:lnSpc>
            </a:pPr>
            <a:r>
              <a:rPr lang="en-US" sz="1800" b="1" err="1">
                <a:latin typeface="Raleway"/>
              </a:rPr>
              <a:t>Teatteri</a:t>
            </a:r>
            <a:r>
              <a:rPr lang="en-US" sz="1800" b="1">
                <a:latin typeface="Raleway"/>
              </a:rPr>
              <a:t> Totem: </a:t>
            </a:r>
            <a:r>
              <a:rPr lang="en-US" sz="1800" b="1" err="1">
                <a:latin typeface="Raleway"/>
              </a:rPr>
              <a:t>Kuvitellaan</a:t>
            </a:r>
            <a:r>
              <a:rPr lang="en-US" sz="1800" b="1">
                <a:latin typeface="Raleway"/>
              </a:rPr>
              <a:t> Toivo</a:t>
            </a:r>
          </a:p>
          <a:p>
            <a:pPr marL="287020" indent="-285750">
              <a:lnSpc>
                <a:spcPct val="90000"/>
              </a:lnSpc>
            </a:pPr>
            <a:endParaRPr lang="en-US" sz="1800">
              <a:latin typeface="Raleway"/>
            </a:endParaRPr>
          </a:p>
          <a:p>
            <a:pPr marL="229870">
              <a:lnSpc>
                <a:spcPct val="90000"/>
              </a:lnSpc>
            </a:pPr>
            <a:r>
              <a:rPr lang="en-US" sz="1800" err="1">
                <a:latin typeface="Raleway"/>
                <a:ea typeface="Calibri"/>
                <a:cs typeface="Calibri"/>
              </a:rPr>
              <a:t>Esitys</a:t>
            </a:r>
            <a:r>
              <a:rPr lang="en-US" sz="1800">
                <a:latin typeface="Raleway"/>
                <a:ea typeface="Calibri"/>
                <a:cs typeface="Calibri"/>
              </a:rPr>
              <a:t> </a:t>
            </a:r>
            <a:r>
              <a:rPr lang="en-US" sz="1800" err="1">
                <a:latin typeface="Raleway"/>
                <a:ea typeface="Calibri"/>
                <a:cs typeface="Calibri"/>
              </a:rPr>
              <a:t>käsittelee</a:t>
            </a:r>
            <a:r>
              <a:rPr lang="en-US" sz="1800">
                <a:latin typeface="Raleway"/>
                <a:ea typeface="Calibri"/>
                <a:cs typeface="Calibri"/>
              </a:rPr>
              <a:t> </a:t>
            </a:r>
            <a:r>
              <a:rPr lang="en-US" sz="1800" err="1">
                <a:latin typeface="Raleway"/>
                <a:ea typeface="Calibri"/>
                <a:cs typeface="Calibri"/>
              </a:rPr>
              <a:t>kiusaamisen</a:t>
            </a:r>
            <a:r>
              <a:rPr lang="en-US" sz="1800">
                <a:latin typeface="Raleway"/>
                <a:ea typeface="Calibri"/>
                <a:cs typeface="Calibri"/>
              </a:rPr>
              <a:t> </a:t>
            </a:r>
            <a:r>
              <a:rPr lang="en-US" sz="1800" err="1">
                <a:latin typeface="Raleway"/>
                <a:ea typeface="Calibri"/>
                <a:cs typeface="Calibri"/>
              </a:rPr>
              <a:t>ehkäisyä</a:t>
            </a:r>
            <a:r>
              <a:rPr lang="en-US" sz="1800">
                <a:latin typeface="Raleway"/>
                <a:ea typeface="Calibri"/>
                <a:cs typeface="Calibri"/>
              </a:rPr>
              <a:t> </a:t>
            </a:r>
            <a:r>
              <a:rPr lang="en-US" sz="1800" err="1">
                <a:latin typeface="Raleway"/>
                <a:ea typeface="Calibri"/>
                <a:cs typeface="Calibri"/>
              </a:rPr>
              <a:t>ystävyyden</a:t>
            </a:r>
            <a:r>
              <a:rPr lang="en-US" sz="1800">
                <a:latin typeface="Raleway"/>
                <a:ea typeface="Calibri"/>
                <a:cs typeface="Calibri"/>
              </a:rPr>
              <a:t> ja </a:t>
            </a:r>
            <a:r>
              <a:rPr lang="en-US" sz="1800" err="1">
                <a:latin typeface="Raleway"/>
                <a:ea typeface="Calibri"/>
                <a:cs typeface="Calibri"/>
              </a:rPr>
              <a:t>toisten</a:t>
            </a:r>
            <a:r>
              <a:rPr lang="en-US" sz="1800">
                <a:latin typeface="Raleway"/>
                <a:ea typeface="Calibri"/>
                <a:cs typeface="Calibri"/>
              </a:rPr>
              <a:t> </a:t>
            </a:r>
            <a:r>
              <a:rPr lang="en-US" sz="1800" err="1">
                <a:latin typeface="Raleway"/>
                <a:ea typeface="Calibri"/>
                <a:cs typeface="Calibri"/>
              </a:rPr>
              <a:t>auttamisen</a:t>
            </a:r>
            <a:r>
              <a:rPr lang="en-US" sz="1800">
                <a:latin typeface="Raleway"/>
                <a:ea typeface="Calibri"/>
                <a:cs typeface="Calibri"/>
              </a:rPr>
              <a:t> </a:t>
            </a:r>
            <a:r>
              <a:rPr lang="en-US" sz="1800" err="1">
                <a:latin typeface="Raleway"/>
                <a:ea typeface="Calibri"/>
                <a:cs typeface="Calibri"/>
              </a:rPr>
              <a:t>kautta</a:t>
            </a:r>
            <a:r>
              <a:rPr lang="en-US" sz="1800">
                <a:latin typeface="Raleway"/>
                <a:ea typeface="Calibri"/>
                <a:cs typeface="Calibri"/>
              </a:rPr>
              <a:t>. </a:t>
            </a:r>
            <a:endParaRPr lang="en-US" sz="1800">
              <a:latin typeface="Raleway"/>
            </a:endParaRPr>
          </a:p>
          <a:p>
            <a:pPr marL="229870">
              <a:lnSpc>
                <a:spcPct val="90000"/>
              </a:lnSpc>
            </a:pPr>
            <a:r>
              <a:rPr lang="en-US" sz="1800" err="1">
                <a:latin typeface="Raleway"/>
                <a:cs typeface="Calibri" panose="020F0502020204030204"/>
              </a:rPr>
              <a:t>Kiertueesta</a:t>
            </a:r>
            <a:r>
              <a:rPr lang="en-US" sz="1800">
                <a:latin typeface="Raleway"/>
                <a:cs typeface="Calibri" panose="020F0502020204030204"/>
              </a:rPr>
              <a:t> </a:t>
            </a:r>
            <a:r>
              <a:rPr lang="en-US" sz="1800" err="1">
                <a:latin typeface="Raleway"/>
                <a:cs typeface="Calibri" panose="020F0502020204030204"/>
              </a:rPr>
              <a:t>viestitty</a:t>
            </a:r>
            <a:r>
              <a:rPr lang="en-US" sz="1800">
                <a:latin typeface="Raleway"/>
                <a:cs typeface="Calibri" panose="020F0502020204030204"/>
              </a:rPr>
              <a:t> </a:t>
            </a:r>
            <a:r>
              <a:rPr lang="en-US" sz="1800" err="1">
                <a:latin typeface="Raleway"/>
                <a:cs typeface="Calibri" panose="020F0502020204030204"/>
              </a:rPr>
              <a:t>kouluille</a:t>
            </a:r>
            <a:r>
              <a:rPr lang="en-US" sz="1800">
                <a:latin typeface="Raleway"/>
                <a:cs typeface="Calibri" panose="020F0502020204030204"/>
              </a:rPr>
              <a:t> &gt; </a:t>
            </a:r>
            <a:r>
              <a:rPr lang="en-US" sz="1800" err="1">
                <a:latin typeface="Raleway"/>
                <a:cs typeface="Calibri" panose="020F0502020204030204"/>
              </a:rPr>
              <a:t>ilmoittautuminen</a:t>
            </a:r>
            <a:r>
              <a:rPr lang="en-US" sz="1800">
                <a:latin typeface="Raleway"/>
                <a:cs typeface="Calibri" panose="020F0502020204030204"/>
              </a:rPr>
              <a:t> </a:t>
            </a:r>
            <a:r>
              <a:rPr lang="en-US" sz="1800" err="1">
                <a:latin typeface="Raleway"/>
                <a:cs typeface="Calibri" panose="020F0502020204030204"/>
              </a:rPr>
              <a:t>käynnissä</a:t>
            </a:r>
            <a:endParaRPr lang="en-US" sz="1800">
              <a:latin typeface="Raleway"/>
              <a:cs typeface="Calibri" panose="020F0502020204030204"/>
            </a:endParaRPr>
          </a:p>
          <a:p>
            <a:pPr marL="1270" indent="0">
              <a:lnSpc>
                <a:spcPct val="90000"/>
              </a:lnSpc>
              <a:buNone/>
            </a:pPr>
            <a:endParaRPr lang="en-US" sz="1800">
              <a:latin typeface="Raleway"/>
              <a:cs typeface="Calibri" panose="020F0502020204030204"/>
            </a:endParaRPr>
          </a:p>
          <a:p>
            <a:pPr marL="229870">
              <a:lnSpc>
                <a:spcPct val="90000"/>
              </a:lnSpc>
            </a:pPr>
            <a:r>
              <a:rPr lang="en-US" sz="1800" b="1" err="1">
                <a:latin typeface="Raleway"/>
                <a:cs typeface="Calibri"/>
              </a:rPr>
              <a:t>Esitykset</a:t>
            </a:r>
            <a:r>
              <a:rPr lang="en-US" sz="1800" b="1">
                <a:latin typeface="Raleway"/>
                <a:cs typeface="Calibri"/>
              </a:rPr>
              <a:t>:</a:t>
            </a:r>
            <a:endParaRPr lang="en-US" sz="1800" b="1">
              <a:latin typeface="Raleway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Raleway"/>
                <a:cs typeface="Calibri"/>
              </a:rPr>
              <a:t>Ma 14.4. Etelä-</a:t>
            </a:r>
            <a:r>
              <a:rPr lang="en-US" sz="1400" err="1">
                <a:latin typeface="Raleway"/>
                <a:cs typeface="Calibri"/>
              </a:rPr>
              <a:t>Tuusula</a:t>
            </a:r>
            <a:r>
              <a:rPr lang="en-US" sz="1400">
                <a:latin typeface="Raleway"/>
                <a:cs typeface="Calibri"/>
              </a:rPr>
              <a:t>, </a:t>
            </a:r>
            <a:r>
              <a:rPr lang="en-US" sz="1400" err="1">
                <a:latin typeface="Raleway"/>
                <a:cs typeface="Calibri"/>
              </a:rPr>
              <a:t>Monio</a:t>
            </a:r>
            <a:endParaRPr lang="en-US" sz="1400" err="1">
              <a:latin typeface="Raleway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Raleway"/>
              </a:rPr>
              <a:t>Ti 15.4. </a:t>
            </a:r>
            <a:r>
              <a:rPr lang="en-US" sz="1400" err="1">
                <a:latin typeface="Raleway"/>
              </a:rPr>
              <a:t>Kellokoski</a:t>
            </a:r>
            <a:r>
              <a:rPr lang="en-US" sz="1400">
                <a:latin typeface="Raleway"/>
              </a:rPr>
              <a:t>, </a:t>
            </a:r>
            <a:r>
              <a:rPr lang="en-US" sz="1400" err="1">
                <a:latin typeface="Raleway"/>
              </a:rPr>
              <a:t>Kellokosken</a:t>
            </a:r>
            <a:r>
              <a:rPr lang="en-US" sz="1400">
                <a:latin typeface="Raleway"/>
              </a:rPr>
              <a:t> </a:t>
            </a:r>
            <a:r>
              <a:rPr lang="en-US" sz="1400" err="1">
                <a:latin typeface="Raleway"/>
              </a:rPr>
              <a:t>koulu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Raleway"/>
              </a:rPr>
              <a:t>Ke 16.4. Jokela, </a:t>
            </a:r>
            <a:r>
              <a:rPr lang="en-US" sz="1400" err="1">
                <a:latin typeface="Raleway"/>
              </a:rPr>
              <a:t>Jokelan</a:t>
            </a:r>
            <a:r>
              <a:rPr lang="en-US" sz="1400">
                <a:latin typeface="Raleway"/>
              </a:rPr>
              <a:t> </a:t>
            </a:r>
            <a:r>
              <a:rPr lang="en-US" sz="1400" err="1">
                <a:latin typeface="Raleway"/>
              </a:rPr>
              <a:t>koulukeskus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300">
                <a:latin typeface="+mn-lt"/>
              </a:rPr>
              <a:t> </a:t>
            </a:r>
            <a:r>
              <a:rPr lang="en-US" sz="1700">
                <a:latin typeface="Raleway"/>
              </a:rPr>
              <a:t>Kesto 45 min</a:t>
            </a:r>
            <a:endParaRPr lang="en-US" sz="1300">
              <a:latin typeface="+mn-lt"/>
              <a:cs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830449-7B87-5868-8B48-EEA9816EB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417" y="516699"/>
            <a:ext cx="8744695" cy="582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10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B621CD-9D77-5D6D-C15E-F53D140B3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Tuusulan kulttuuri 9. </a:t>
            </a:r>
            <a:r>
              <a:rPr lang="fi-FI" err="1">
                <a:latin typeface="BioRhyme ExtraBold"/>
              </a:rPr>
              <a:t>lk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522617-C068-8DAC-620F-23AF37DE2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6064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fi-FI" b="1">
                <a:latin typeface="Raleway"/>
              </a:rPr>
              <a:t>Esittävän taiteen kiertue</a:t>
            </a:r>
            <a:endParaRPr lang="en-US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fi-FI">
                <a:latin typeface="Raleway"/>
              </a:rPr>
              <a:t>Syys-lokakuussa 2025, asiasta tiedotetaan piakkoin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fi-FI" err="1">
                <a:latin typeface="Raleway"/>
              </a:rPr>
              <a:t>Huom</a:t>
            </a:r>
            <a:r>
              <a:rPr lang="fi-FI">
                <a:latin typeface="Raleway"/>
              </a:rPr>
              <a:t>! Esittävän taiteen kiertueen ajankohta pysyy syksyssä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>
                <a:latin typeface="Raleway"/>
              </a:rPr>
              <a:t>Tulee sisältämään ennakko- tai jälkitehtävän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AFAE82-C0DF-A539-0EB1-64E361A5F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900000">
            <a:off x="459288" y="3818154"/>
            <a:ext cx="3308959" cy="23010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04D167-CFEF-345F-C2AA-F10C244A7BDF}"/>
              </a:ext>
            </a:extLst>
          </p:cNvPr>
          <p:cNvSpPr txBox="1"/>
          <p:nvPr/>
        </p:nvSpPr>
        <p:spPr>
          <a:xfrm>
            <a:off x="3329835" y="3757808"/>
            <a:ext cx="6962383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9870" lvl="0" indent="-229870" rtl="0">
              <a:buFont typeface=""/>
              <a:buChar char="•"/>
            </a:pPr>
            <a:r>
              <a:rPr lang="fi-FI" sz="2000" b="1" baseline="0">
                <a:solidFill>
                  <a:srgbClr val="333333"/>
                </a:solidFill>
                <a:latin typeface="Raleway"/>
                <a:ea typeface="Arial"/>
                <a:cs typeface="Arial"/>
              </a:rPr>
              <a:t>Nuorisopassi, ”kulttuurin etukortti”</a:t>
            </a:r>
            <a:r>
              <a:rPr lang="en-US" sz="2000" b="1">
                <a:solidFill>
                  <a:srgbClr val="333333"/>
                </a:solidFill>
                <a:latin typeface="Raleway"/>
                <a:ea typeface="Arial"/>
                <a:cs typeface="Arial"/>
              </a:rPr>
              <a:t>​</a:t>
            </a:r>
          </a:p>
          <a:p>
            <a:pPr marL="685800" lvl="2" indent="-228600" rtl="0">
              <a:buFont typeface="Wingdings,Sans-Serif"/>
              <a:buChar char="§"/>
            </a:pPr>
            <a:r>
              <a:rPr lang="fi-FI" sz="1600" baseline="0">
                <a:solidFill>
                  <a:srgbClr val="333333"/>
                </a:solidFill>
                <a:latin typeface="Raleway"/>
                <a:ea typeface="Arial"/>
                <a:cs typeface="Arial"/>
              </a:rPr>
              <a:t>Nuorisopassi on mobiilisovellus, johon nuorilla on henkilökohtaiset  tunnukset</a:t>
            </a:r>
            <a:r>
              <a:rPr lang="fi-FI" sz="1600">
                <a:solidFill>
                  <a:srgbClr val="333333"/>
                </a:solidFill>
                <a:latin typeface="Raleway"/>
                <a:ea typeface="Arial"/>
                <a:cs typeface="Arial"/>
              </a:rPr>
              <a:t>​</a:t>
            </a:r>
          </a:p>
          <a:p>
            <a:pPr marL="1200150" lvl="3" indent="-285750">
              <a:buFont typeface="Arial"/>
              <a:buChar char="•"/>
            </a:pPr>
            <a:r>
              <a:rPr lang="fi-FI" sz="1600" baseline="0">
                <a:solidFill>
                  <a:srgbClr val="333333"/>
                </a:solidFill>
                <a:latin typeface="Raleway"/>
                <a:ea typeface="Arial"/>
                <a:cs typeface="Arial"/>
              </a:rPr>
              <a:t>Jotta nuori saa edut käyttöön, tulee huoltajan antaa Nuorisopassin käyttöön lupa Wilmassa</a:t>
            </a:r>
            <a:endParaRPr lang="fi-FI" sz="1600">
              <a:solidFill>
                <a:srgbClr val="333333"/>
              </a:solidFill>
              <a:latin typeface="Raleway"/>
              <a:ea typeface="Arial"/>
              <a:cs typeface="Arial"/>
            </a:endParaRPr>
          </a:p>
          <a:p>
            <a:pPr marL="1657350" lvl="4" indent="-285750">
              <a:buFont typeface="Courier New"/>
              <a:buChar char="o"/>
            </a:pPr>
            <a:r>
              <a:rPr lang="fi-FI" sz="1600" baseline="0">
                <a:solidFill>
                  <a:srgbClr val="333333"/>
                </a:solidFill>
                <a:latin typeface="Raleway"/>
                <a:ea typeface="Arial"/>
                <a:cs typeface="Arial"/>
              </a:rPr>
              <a:t>Tullaan kevään aikana ratkaisemaan </a:t>
            </a:r>
            <a:r>
              <a:rPr lang="fi-FI" sz="1600">
                <a:solidFill>
                  <a:srgbClr val="333333"/>
                </a:solidFill>
                <a:latin typeface="Raleway"/>
                <a:ea typeface="Arial"/>
                <a:cs typeface="Arial"/>
              </a:rPr>
              <a:t>nopeammaksi</a:t>
            </a:r>
            <a:endParaRPr lang="en-US" sz="1600">
              <a:latin typeface="Raleway"/>
              <a:ea typeface="Calibri" panose="020F0502020204030204"/>
              <a:cs typeface="Arial"/>
            </a:endParaRPr>
          </a:p>
          <a:p>
            <a:pPr marL="1200150" lvl="3" indent="-285750">
              <a:buFont typeface="Arial"/>
              <a:buChar char="•"/>
            </a:pPr>
            <a:r>
              <a:rPr lang="fi-FI" sz="1600">
                <a:solidFill>
                  <a:srgbClr val="333333"/>
                </a:solidFill>
                <a:latin typeface="Raleway"/>
                <a:ea typeface="Arial"/>
                <a:cs typeface="Arial"/>
              </a:rPr>
              <a:t>Todella pienellä käytöllä, muistutelkaa oppilaita :)</a:t>
            </a:r>
          </a:p>
          <a:p>
            <a:pPr marL="685800" lvl="2" indent="-228600">
              <a:buFont typeface="Wingdings,Sans-Serif"/>
              <a:buChar char="§"/>
            </a:pPr>
            <a:r>
              <a:rPr lang="fi-FI" sz="1600" baseline="0">
                <a:solidFill>
                  <a:srgbClr val="333333"/>
                </a:solidFill>
                <a:latin typeface="Raleway"/>
                <a:ea typeface="Arial"/>
                <a:cs typeface="Arial"/>
              </a:rPr>
              <a:t>Kulttuuri- ja vapaa-ajan etuja ysien käyttöön Tuusulassa ja lähikunnissa</a:t>
            </a:r>
            <a:r>
              <a:rPr lang="en-US" sz="1600">
                <a:solidFill>
                  <a:srgbClr val="333333"/>
                </a:solidFill>
                <a:latin typeface="Raleway"/>
                <a:ea typeface="Arial"/>
                <a:cs typeface="Arial"/>
              </a:rPr>
              <a:t>​</a:t>
            </a:r>
            <a:endParaRPr lang="en-US">
              <a:solidFill>
                <a:srgbClr val="333333"/>
              </a:solidFill>
              <a:latin typeface="Calibri"/>
              <a:ea typeface="Calibri"/>
              <a:cs typeface="Calibri"/>
            </a:endParaRPr>
          </a:p>
          <a:p>
            <a:pPr marL="685800" lvl="2" indent="-228600">
              <a:buFont typeface="Wingdings,Sans-Serif"/>
              <a:buChar char="§"/>
            </a:pPr>
            <a:r>
              <a:rPr lang="fi-FI" sz="1600" baseline="0">
                <a:solidFill>
                  <a:srgbClr val="333333"/>
                </a:solidFill>
                <a:latin typeface="Raleway"/>
                <a:ea typeface="Arial"/>
                <a:cs typeface="Arial"/>
              </a:rPr>
              <a:t>Uimahallin mennessä remonttiin uimahalli-etu poistuu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3688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CBAD-6185-00B3-54EF-7DDB32BA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BioRhyme ExtraBold"/>
              </a:rPr>
              <a:t>Tuusulan</a:t>
            </a:r>
            <a:r>
              <a:rPr lang="en-US">
                <a:latin typeface="BioRhyme ExtraBold"/>
              </a:rPr>
              <a:t> </a:t>
            </a:r>
            <a:r>
              <a:rPr lang="en-US" err="1">
                <a:latin typeface="BioRhyme ExtraBold"/>
              </a:rPr>
              <a:t>museo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9CCF-B611-16BD-A051-732EAB3DB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038"/>
            <a:ext cx="5391806" cy="43457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9870"/>
            <a:r>
              <a:rPr lang="en-US" sz="2100">
                <a:latin typeface="Raleway"/>
              </a:rPr>
              <a:t>1. </a:t>
            </a:r>
            <a:r>
              <a:rPr lang="en-US" sz="2100" err="1">
                <a:latin typeface="Raleway"/>
              </a:rPr>
              <a:t>luokka</a:t>
            </a:r>
            <a:r>
              <a:rPr lang="en-US" sz="2100">
                <a:latin typeface="Raleway"/>
              </a:rPr>
              <a:t>: Kissa </a:t>
            </a:r>
            <a:r>
              <a:rPr lang="en-US" sz="2100" err="1">
                <a:latin typeface="Raleway"/>
              </a:rPr>
              <a:t>vieköön</a:t>
            </a:r>
            <a:r>
              <a:rPr lang="en-US" sz="2100">
                <a:latin typeface="Raleway"/>
              </a:rPr>
              <a:t>, </a:t>
            </a:r>
            <a:r>
              <a:rPr lang="en-US" sz="2100" err="1">
                <a:latin typeface="Raleway"/>
              </a:rPr>
              <a:t>mitä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historiaa</a:t>
            </a:r>
            <a:r>
              <a:rPr lang="en-US" sz="2100">
                <a:latin typeface="Raleway"/>
              </a:rPr>
              <a:t>.</a:t>
            </a:r>
          </a:p>
          <a:p>
            <a:pPr marL="229870"/>
            <a:r>
              <a:rPr lang="en-US" sz="2100">
                <a:latin typeface="Raleway"/>
              </a:rPr>
              <a:t>6. </a:t>
            </a:r>
            <a:r>
              <a:rPr lang="en-US" sz="2100" err="1">
                <a:latin typeface="Raleway"/>
              </a:rPr>
              <a:t>luokka</a:t>
            </a:r>
            <a:r>
              <a:rPr lang="en-US" sz="2100">
                <a:latin typeface="Raleway"/>
              </a:rPr>
              <a:t>: </a:t>
            </a:r>
            <a:r>
              <a:rPr lang="en-US" sz="2100" err="1">
                <a:latin typeface="Raleway"/>
              </a:rPr>
              <a:t>Kuvataiteen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monet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viestit</a:t>
            </a:r>
            <a:r>
              <a:rPr lang="en-US" sz="2100">
                <a:latin typeface="Raleway"/>
              </a:rPr>
              <a:t>, </a:t>
            </a:r>
            <a:r>
              <a:rPr lang="en-US" sz="2100" err="1">
                <a:latin typeface="Raleway"/>
              </a:rPr>
              <a:t>julkinen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taide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aiheena</a:t>
            </a:r>
            <a:r>
              <a:rPr lang="en-US" sz="2100">
                <a:latin typeface="Raleway"/>
              </a:rPr>
              <a:t>.</a:t>
            </a:r>
            <a:endParaRPr lang="en-US" sz="2100"/>
          </a:p>
          <a:p>
            <a:pPr marL="229870"/>
            <a:r>
              <a:rPr lang="en-US" sz="2100" err="1">
                <a:latin typeface="Raleway"/>
              </a:rPr>
              <a:t>Aikataulun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vahvistaminen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aloitettu</a:t>
            </a:r>
            <a:r>
              <a:rPr lang="en-US" sz="2100">
                <a:latin typeface="Raleway"/>
              </a:rPr>
              <a:t>.</a:t>
            </a:r>
            <a:endParaRPr lang="en-US" sz="2100"/>
          </a:p>
          <a:p>
            <a:pPr marL="229870"/>
            <a:r>
              <a:rPr lang="en-US" sz="2100" err="1">
                <a:latin typeface="Raleway"/>
              </a:rPr>
              <a:t>Bussikuljetukset</a:t>
            </a:r>
            <a:r>
              <a:rPr lang="en-US" sz="2100">
                <a:latin typeface="Raleway"/>
              </a:rPr>
              <a:t> 1. </a:t>
            </a:r>
            <a:r>
              <a:rPr lang="en-US" sz="2100" err="1">
                <a:latin typeface="Raleway"/>
              </a:rPr>
              <a:t>lk</a:t>
            </a:r>
            <a:r>
              <a:rPr lang="en-US" sz="2100">
                <a:latin typeface="Raleway"/>
              </a:rPr>
              <a:t> ja 6. </a:t>
            </a:r>
            <a:r>
              <a:rPr lang="en-US" sz="2100" err="1">
                <a:latin typeface="Raleway"/>
              </a:rPr>
              <a:t>lk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yhdessä</a:t>
            </a:r>
            <a:r>
              <a:rPr lang="en-US" sz="2100">
                <a:latin typeface="Raleway"/>
              </a:rPr>
              <a:t>.</a:t>
            </a:r>
          </a:p>
          <a:p>
            <a:pPr marL="229870"/>
            <a:r>
              <a:rPr lang="en-US" sz="2100" err="1">
                <a:latin typeface="Raleway"/>
              </a:rPr>
              <a:t>Vierailut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käynnistyvät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huhtikuun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ensimmäisellä</a:t>
            </a:r>
            <a:r>
              <a:rPr lang="en-US" sz="2100">
                <a:latin typeface="Raleway"/>
              </a:rPr>
              <a:t> </a:t>
            </a:r>
            <a:r>
              <a:rPr lang="en-US" sz="2100" err="1">
                <a:latin typeface="Raleway"/>
              </a:rPr>
              <a:t>viikolla</a:t>
            </a:r>
            <a:r>
              <a:rPr lang="en-US" sz="2100">
                <a:latin typeface="Raleway"/>
              </a:rPr>
              <a:t>.</a:t>
            </a:r>
            <a:endParaRPr lang="en-US" sz="21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36F3ED-585B-1257-7E9E-138040C2D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613" y="2019957"/>
            <a:ext cx="2486025" cy="2505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3FBBA3-9740-10E7-A154-91E9DEE8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074" y="1427109"/>
            <a:ext cx="3057525" cy="41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1642A4-6279-8E09-EEA5-A77B47E896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893" b="16832"/>
          <a:stretch/>
        </p:blipFill>
        <p:spPr>
          <a:xfrm>
            <a:off x="5442883" y="4651613"/>
            <a:ext cx="2977188" cy="220805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D0FAB67-B79E-B477-80CD-F39A45F19A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135" r="897" b="450"/>
          <a:stretch/>
        </p:blipFill>
        <p:spPr>
          <a:xfrm>
            <a:off x="5170104" y="-6460"/>
            <a:ext cx="2902824" cy="18867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5AE251E-AA21-B1A0-F1B6-B9DAF5EA21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426" r="653"/>
          <a:stretch/>
        </p:blipFill>
        <p:spPr>
          <a:xfrm>
            <a:off x="8612242" y="-2080"/>
            <a:ext cx="1996317" cy="143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26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36BD46-905E-E416-F135-42E7AC67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Lottamuseo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E3F673-E726-11F1-8A35-DAA1A201C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744" y="1551931"/>
            <a:ext cx="5428775" cy="47954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29870"/>
            <a:r>
              <a:rPr lang="fi-FI" i="1" dirty="0">
                <a:latin typeface="Raleway"/>
              </a:rPr>
              <a:t>Lottien jäljillä</a:t>
            </a:r>
            <a:r>
              <a:rPr lang="fi-FI" dirty="0">
                <a:latin typeface="Raleway"/>
              </a:rPr>
              <a:t> – pakopeli ja tutustuminen Lottamuseoon</a:t>
            </a:r>
          </a:p>
          <a:p>
            <a:pPr marL="229870"/>
            <a:r>
              <a:rPr lang="fi-FI" dirty="0">
                <a:latin typeface="Raleway"/>
              </a:rPr>
              <a:t>Lotta </a:t>
            </a:r>
            <a:r>
              <a:rPr lang="fi-FI" dirty="0" err="1">
                <a:latin typeface="Raleway"/>
              </a:rPr>
              <a:t>Svärd</a:t>
            </a:r>
            <a:r>
              <a:rPr lang="fi-FI" dirty="0">
                <a:latin typeface="Raleway"/>
              </a:rPr>
              <a:t> Säätiö tarjosi lounaan Museokahvila Lottakanttiinissa</a:t>
            </a:r>
          </a:p>
          <a:p>
            <a:pPr marL="229870"/>
            <a:r>
              <a:rPr lang="fi-FI" dirty="0">
                <a:latin typeface="Raleway"/>
              </a:rPr>
              <a:t>Vierailut toteutetaan tammi-maaliskuussa.</a:t>
            </a:r>
          </a:p>
          <a:p>
            <a:pPr marL="229870"/>
            <a:endParaRPr lang="fi-FI" dirty="0">
              <a:latin typeface="Raleway"/>
            </a:endParaRPr>
          </a:p>
          <a:p>
            <a:pPr marL="229870"/>
            <a:r>
              <a:rPr lang="fi-FI" dirty="0">
                <a:latin typeface="Raleway"/>
              </a:rPr>
              <a:t>Pakopeliä voi varata myös muut luokka-asteet (3.-9. luokat). Peli on maksuton (kesto 1,5 h) ja vierailuun kuuluu lounas. </a:t>
            </a:r>
          </a:p>
          <a:p>
            <a:pPr marL="229870"/>
            <a:r>
              <a:rPr lang="fi-FI" dirty="0">
                <a:latin typeface="Raleway"/>
              </a:rPr>
              <a:t>Varaukset: info@lottamuseo.fi</a:t>
            </a:r>
          </a:p>
        </p:txBody>
      </p:sp>
      <p:pic>
        <p:nvPicPr>
          <p:cNvPr id="5" name="Kuva 4" descr="Kuva, joka sisältää kohteen kuvitus, anime, piirros, luonnos&#10;&#10;Tekoälyn luoma sisältö voi olla virheellistä.">
            <a:extLst>
              <a:ext uri="{FF2B5EF4-FFF2-40B4-BE49-F238E27FC236}">
                <a16:creationId xmlns:a16="http://schemas.microsoft.com/office/drawing/2014/main" id="{51D40D91-F2CB-4022-B8B3-78197E47A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312" y="364308"/>
            <a:ext cx="2094038" cy="5576389"/>
          </a:xfrm>
          <a:prstGeom prst="rect">
            <a:avLst/>
          </a:prstGeom>
        </p:spPr>
      </p:pic>
      <p:pic>
        <p:nvPicPr>
          <p:cNvPr id="6" name="Kuva 5" descr="Kuva, joka sisältää kohteen kuvitus, animaatio, piirros, clipart&#10;&#10;Tekoälyn luoma sisältö voi olla virheellistä.">
            <a:extLst>
              <a:ext uri="{FF2B5EF4-FFF2-40B4-BE49-F238E27FC236}">
                <a16:creationId xmlns:a16="http://schemas.microsoft.com/office/drawing/2014/main" id="{22D0173F-BC3A-4A72-6F1A-16DD47CB5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246" y="702128"/>
            <a:ext cx="2110622" cy="523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CC54C6-33F8-8608-BBE0-CF1E9EBB9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" t="14193" r="-168" b="806"/>
          <a:stretch/>
        </p:blipFill>
        <p:spPr>
          <a:xfrm>
            <a:off x="8272" y="1460"/>
            <a:ext cx="12199789" cy="69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56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FD114A-7AA6-9274-6717-D8425E706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Kultsun</a:t>
            </a:r>
            <a:r>
              <a:rPr lang="fi-FI"/>
              <a:t> viestintää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B8A3DF-261B-9060-D428-01D49F46E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err="1"/>
              <a:t>Kultsusta</a:t>
            </a:r>
            <a:r>
              <a:rPr lang="fi-FI"/>
              <a:t> toimitettu kouluille infonäyttömateriaalia sekä </a:t>
            </a:r>
            <a:br>
              <a:rPr lang="fi-FI"/>
            </a:br>
            <a:r>
              <a:rPr lang="fi-FI"/>
              <a:t>juliste. 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44" y="2842286"/>
            <a:ext cx="6065407" cy="3411032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662" y="365125"/>
            <a:ext cx="3109602" cy="553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1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01C51-6052-489D-B884-763F635D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Opettajien antama palaute </a:t>
            </a:r>
            <a:r>
              <a:rPr lang="fi-FI" err="1">
                <a:latin typeface="BioRhyme ExtraBold"/>
              </a:rPr>
              <a:t>Kultsu</a:t>
            </a:r>
            <a:r>
              <a:rPr lang="fi-FI">
                <a:latin typeface="BioRhyme ExtraBold"/>
              </a:rPr>
              <a:t>-sisällöistä (nettikysely)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AEACFC-77A5-4608-97C1-433217DD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816829"/>
            <a:ext cx="10515600" cy="40698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9870"/>
            <a:r>
              <a:rPr lang="fi-FI" sz="1800">
                <a:latin typeface="Raleway"/>
              </a:rPr>
              <a:t>1.lk, 3.lk ja 4.lk kirjasto- ja museokäynneistä ei palautteita</a:t>
            </a:r>
            <a:endParaRPr lang="fi-FI" sz="1800"/>
          </a:p>
          <a:p>
            <a:pPr marL="229870"/>
            <a:r>
              <a:rPr lang="en-US" sz="1800">
                <a:latin typeface="Raleway"/>
                <a:cs typeface="Calibri"/>
              </a:rPr>
              <a:t>2.lk </a:t>
            </a:r>
            <a:r>
              <a:rPr lang="en-US" sz="1800" err="1">
                <a:latin typeface="Raleway"/>
                <a:cs typeface="Calibri"/>
              </a:rPr>
              <a:t>Kuvataidekoulun</a:t>
            </a:r>
            <a:r>
              <a:rPr lang="en-US" sz="1800">
                <a:latin typeface="Raleway"/>
                <a:cs typeface="Calibri"/>
              </a:rPr>
              <a:t> </a:t>
            </a:r>
            <a:r>
              <a:rPr lang="en-US" sz="1800" err="1">
                <a:latin typeface="Raleway"/>
                <a:cs typeface="Calibri"/>
              </a:rPr>
              <a:t>paja</a:t>
            </a:r>
            <a:endParaRPr lang="fi-FI" sz="1800" err="1">
              <a:latin typeface="Raleway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>
                <a:latin typeface="Raleway"/>
                <a:cs typeface="Calibri"/>
              </a:rPr>
              <a:t>1,5 </a:t>
            </a:r>
            <a:r>
              <a:rPr lang="en-US" sz="1400" err="1">
                <a:latin typeface="Raleway"/>
                <a:cs typeface="Calibri"/>
              </a:rPr>
              <a:t>tuntia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pelkkää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yhtäjaksoista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työskentelyä</a:t>
            </a:r>
            <a:r>
              <a:rPr lang="en-US" sz="1400">
                <a:latin typeface="Raleway"/>
                <a:cs typeface="Calibri"/>
              </a:rPr>
              <a:t> on </a:t>
            </a:r>
            <a:r>
              <a:rPr lang="en-US" sz="1400" err="1">
                <a:latin typeface="Raleway"/>
                <a:cs typeface="Calibri"/>
              </a:rPr>
              <a:t>liian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pitkä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aika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tokaluokkalaisille</a:t>
            </a:r>
            <a:r>
              <a:rPr lang="en-US" sz="1400">
                <a:latin typeface="Raleway"/>
                <a:cs typeface="Calibri"/>
              </a:rPr>
              <a:t>. </a:t>
            </a:r>
            <a:endParaRPr lang="fi-FI" sz="1400">
              <a:latin typeface="Raleway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err="1">
                <a:latin typeface="Raleway"/>
                <a:cs typeface="Calibri"/>
              </a:rPr>
              <a:t>Pidempi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olisi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ollut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rauhallisempi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kokemus</a:t>
            </a:r>
            <a:r>
              <a:rPr lang="en-US" sz="1400">
                <a:latin typeface="Raleway"/>
                <a:cs typeface="Calibri"/>
              </a:rPr>
              <a:t>. </a:t>
            </a:r>
            <a:r>
              <a:rPr lang="en-US" sz="1400" err="1">
                <a:latin typeface="Raleway"/>
                <a:cs typeface="Calibri"/>
              </a:rPr>
              <a:t>Nyt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ehdittiin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kaikki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vaiheet</a:t>
            </a:r>
            <a:r>
              <a:rPr lang="en-US" sz="1400">
                <a:latin typeface="Raleway"/>
                <a:cs typeface="Calibri"/>
              </a:rPr>
              <a:t>, </a:t>
            </a:r>
            <a:r>
              <a:rPr lang="en-US" sz="1400" err="1">
                <a:latin typeface="Raleway"/>
                <a:cs typeface="Calibri"/>
              </a:rPr>
              <a:t>mutta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kiireen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tuntu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tuli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ainakin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aikuisen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näkökulmasta</a:t>
            </a:r>
            <a:r>
              <a:rPr lang="en-US" sz="1400">
                <a:latin typeface="Raleway"/>
                <a:cs typeface="Calibri"/>
              </a:rPr>
              <a:t>.</a:t>
            </a:r>
            <a:endParaRPr lang="fi-FI" sz="1400">
              <a:latin typeface="Raleway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100" err="1">
                <a:latin typeface="Arial"/>
                <a:cs typeface="Arial"/>
              </a:rPr>
              <a:t>Aikuiset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olivat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samaa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mieltä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oppilaan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spontaanin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palaamatkalla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kertoman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palautteen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kanssa</a:t>
            </a:r>
            <a:r>
              <a:rPr lang="en-US" sz="1100">
                <a:latin typeface="Arial"/>
                <a:cs typeface="Arial"/>
              </a:rPr>
              <a:t> "</a:t>
            </a:r>
            <a:r>
              <a:rPr lang="en-US" sz="1100" err="1">
                <a:latin typeface="Arial"/>
                <a:cs typeface="Arial"/>
              </a:rPr>
              <a:t>Tultiinko</a:t>
            </a:r>
            <a:r>
              <a:rPr lang="en-US" sz="1100">
                <a:latin typeface="Arial"/>
                <a:cs typeface="Arial"/>
              </a:rPr>
              <a:t> me </a:t>
            </a:r>
            <a:r>
              <a:rPr lang="en-US" sz="1100" err="1">
                <a:latin typeface="Arial"/>
                <a:cs typeface="Arial"/>
              </a:rPr>
              <a:t>tänne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askartelemaan</a:t>
            </a:r>
            <a:r>
              <a:rPr lang="en-US" sz="1100">
                <a:latin typeface="Arial"/>
                <a:cs typeface="Arial"/>
              </a:rPr>
              <a:t>? </a:t>
            </a:r>
            <a:r>
              <a:rPr lang="en-US" sz="1100" err="1">
                <a:latin typeface="Arial"/>
                <a:cs typeface="Arial"/>
              </a:rPr>
              <a:t>Mehän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voidaan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askarrella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koulullakin</a:t>
            </a:r>
            <a:r>
              <a:rPr lang="en-US" sz="1100">
                <a:latin typeface="Arial"/>
                <a:cs typeface="Arial"/>
              </a:rPr>
              <a:t>. </a:t>
            </a:r>
            <a:r>
              <a:rPr lang="en-US" sz="1100" err="1">
                <a:latin typeface="Arial"/>
                <a:cs typeface="Arial"/>
              </a:rPr>
              <a:t>Olisimme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toivoneet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jotain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sellaista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sisältöä</a:t>
            </a:r>
            <a:r>
              <a:rPr lang="en-US" sz="1100">
                <a:latin typeface="Arial"/>
                <a:cs typeface="Arial"/>
              </a:rPr>
              <a:t>, </a:t>
            </a:r>
            <a:r>
              <a:rPr lang="en-US" sz="1100" err="1">
                <a:latin typeface="Arial"/>
                <a:cs typeface="Arial"/>
              </a:rPr>
              <a:t>joka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ei</a:t>
            </a:r>
            <a:r>
              <a:rPr lang="en-US" sz="1100">
                <a:latin typeface="Arial"/>
                <a:cs typeface="Arial"/>
              </a:rPr>
              <a:t> ole </a:t>
            </a:r>
            <a:r>
              <a:rPr lang="en-US" sz="1100" err="1">
                <a:latin typeface="Arial"/>
                <a:cs typeface="Arial"/>
              </a:rPr>
              <a:t>koululla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mahdollista</a:t>
            </a:r>
            <a:r>
              <a:rPr lang="en-US" sz="1100">
                <a:latin typeface="Arial"/>
                <a:cs typeface="Arial"/>
              </a:rPr>
              <a:t> tai </a:t>
            </a:r>
            <a:r>
              <a:rPr lang="en-US" sz="1100" err="1">
                <a:latin typeface="Arial"/>
                <a:cs typeface="Arial"/>
              </a:rPr>
              <a:t>johon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tarvitaan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enemmän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aikuisia</a:t>
            </a:r>
            <a:r>
              <a:rPr lang="en-US" sz="1100">
                <a:latin typeface="Arial"/>
                <a:cs typeface="Arial"/>
              </a:rPr>
              <a:t>, </a:t>
            </a:r>
            <a:r>
              <a:rPr lang="en-US" sz="1100" err="1">
                <a:latin typeface="Arial"/>
                <a:cs typeface="Arial"/>
              </a:rPr>
              <a:t>kun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koululla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luokassa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normaalisti</a:t>
            </a:r>
            <a:r>
              <a:rPr lang="en-US" sz="1100">
                <a:latin typeface="Arial"/>
                <a:cs typeface="Arial"/>
              </a:rPr>
              <a:t> on </a:t>
            </a:r>
            <a:r>
              <a:rPr lang="en-US" sz="1100" err="1">
                <a:latin typeface="Arial"/>
                <a:cs typeface="Arial"/>
              </a:rPr>
              <a:t>käytössä</a:t>
            </a:r>
            <a:r>
              <a:rPr lang="en-US" sz="1100">
                <a:latin typeface="Arial"/>
                <a:cs typeface="Arial"/>
              </a:rPr>
              <a:t>.</a:t>
            </a:r>
            <a:endParaRPr lang="en-US" sz="1400">
              <a:latin typeface="Raleway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100" err="1">
                <a:latin typeface="Arial"/>
                <a:cs typeface="Arial"/>
              </a:rPr>
              <a:t>Mukavaa</a:t>
            </a:r>
            <a:r>
              <a:rPr lang="en-US" sz="1100">
                <a:latin typeface="Arial"/>
                <a:cs typeface="Arial"/>
              </a:rPr>
              <a:t>, </a:t>
            </a:r>
            <a:r>
              <a:rPr lang="en-US" sz="1100" err="1">
                <a:latin typeface="Arial"/>
                <a:cs typeface="Arial"/>
              </a:rPr>
              <a:t>virkistävää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poikkeusta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rutiiniin</a:t>
            </a:r>
            <a:r>
              <a:rPr lang="en-US" sz="1100">
                <a:latin typeface="Arial"/>
                <a:cs typeface="Arial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100" err="1">
                <a:latin typeface="Arial"/>
                <a:cs typeface="Arial"/>
              </a:rPr>
              <a:t>Oppilaat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olivat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innoissaan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työskentelystä</a:t>
            </a:r>
            <a:r>
              <a:rPr lang="en-US" sz="1100">
                <a:latin typeface="Arial"/>
                <a:cs typeface="Arial"/>
              </a:rPr>
              <a:t>. </a:t>
            </a:r>
            <a:r>
              <a:rPr lang="en-US" sz="1100" err="1">
                <a:latin typeface="Arial"/>
                <a:cs typeface="Arial"/>
              </a:rPr>
              <a:t>Aikataulu</a:t>
            </a:r>
            <a:r>
              <a:rPr lang="en-US" sz="1100">
                <a:latin typeface="Arial"/>
                <a:cs typeface="Arial"/>
              </a:rPr>
              <a:t> ja </a:t>
            </a:r>
            <a:r>
              <a:rPr lang="en-US" sz="1100" err="1">
                <a:latin typeface="Arial"/>
                <a:cs typeface="Arial"/>
              </a:rPr>
              <a:t>työn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kesto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olivat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sopivat</a:t>
            </a:r>
            <a:r>
              <a:rPr lang="en-US" sz="1100">
                <a:latin typeface="Arial"/>
                <a:cs typeface="Arial"/>
              </a:rPr>
              <a:t>. </a:t>
            </a:r>
            <a:r>
              <a:rPr lang="en-US" sz="1100" err="1">
                <a:latin typeface="Arial"/>
                <a:cs typeface="Arial"/>
              </a:rPr>
              <a:t>Työskentelytavat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olivat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kivat</a:t>
            </a:r>
            <a:r>
              <a:rPr lang="en-US" sz="1100">
                <a:latin typeface="Arial"/>
                <a:cs typeface="Arial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100" err="1">
                <a:latin typeface="Arial"/>
                <a:cs typeface="Arial"/>
              </a:rPr>
              <a:t>Monipuolinen</a:t>
            </a:r>
            <a:r>
              <a:rPr lang="en-US" sz="1100">
                <a:latin typeface="Arial"/>
                <a:cs typeface="Arial"/>
              </a:rPr>
              <a:t> ja </a:t>
            </a:r>
            <a:r>
              <a:rPr lang="en-US" sz="1100" err="1">
                <a:latin typeface="Arial"/>
                <a:cs typeface="Arial"/>
              </a:rPr>
              <a:t>kaikkia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osallistava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tehtävä</a:t>
            </a:r>
            <a:r>
              <a:rPr lang="en-US" sz="1100">
                <a:latin typeface="Arial"/>
                <a:cs typeface="Arial"/>
              </a:rPr>
              <a:t>, </a:t>
            </a:r>
            <a:r>
              <a:rPr lang="en-US" sz="1100" err="1">
                <a:latin typeface="Arial"/>
                <a:cs typeface="Arial"/>
              </a:rPr>
              <a:t>jossa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jokainen</a:t>
            </a:r>
            <a:r>
              <a:rPr lang="en-US" sz="1100">
                <a:latin typeface="Arial"/>
                <a:cs typeface="Arial"/>
              </a:rPr>
              <a:t> </a:t>
            </a:r>
            <a:r>
              <a:rPr lang="en-US" sz="1100" err="1">
                <a:latin typeface="Arial"/>
                <a:cs typeface="Arial"/>
              </a:rPr>
              <a:t>onnistui</a:t>
            </a:r>
            <a:r>
              <a:rPr lang="en-US" sz="1100">
                <a:latin typeface="Arial"/>
                <a:cs typeface="Arial"/>
              </a:rPr>
              <a:t>.</a:t>
            </a:r>
          </a:p>
          <a:p>
            <a:pPr marL="1270" indent="0">
              <a:buNone/>
            </a:pPr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  <a:p>
            <a:pPr marL="229870"/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9DD7E2-4B88-2E93-7FBA-DC43B3437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352800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18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30AF0-67F8-413A-A4FA-0A4F2DB3D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5C936F-3A1C-D1AE-CE1C-A43342D0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Opettajien antama palaute </a:t>
            </a:r>
            <a:r>
              <a:rPr lang="fi-FI" err="1">
                <a:latin typeface="BioRhyme ExtraBold"/>
              </a:rPr>
              <a:t>Kultsu</a:t>
            </a:r>
            <a:r>
              <a:rPr lang="fi-FI">
                <a:latin typeface="BioRhyme ExtraBold"/>
              </a:rPr>
              <a:t>-sisällöistä (nettikysely)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910277-0D7C-A284-36C2-3F1DBE76B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816829"/>
            <a:ext cx="10515600" cy="40698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70" indent="0">
              <a:buNone/>
            </a:pPr>
            <a:r>
              <a:rPr lang="fi-FI" sz="1800">
                <a:latin typeface="Raleway"/>
              </a:rPr>
              <a:t>3.lk Itsenäisyyspäivän juhla</a:t>
            </a:r>
            <a:endParaRPr lang="fi-FI" sz="18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err="1">
                <a:latin typeface="Raleway"/>
              </a:rPr>
              <a:t>Tänä</a:t>
            </a:r>
            <a:r>
              <a:rPr lang="en-US" sz="1800">
                <a:latin typeface="Raleway"/>
              </a:rPr>
              <a:t> </a:t>
            </a:r>
            <a:r>
              <a:rPr lang="en-US" sz="1800" err="1">
                <a:latin typeface="Raleway"/>
              </a:rPr>
              <a:t>vuonna</a:t>
            </a:r>
            <a:r>
              <a:rPr lang="en-US" sz="1800">
                <a:latin typeface="Raleway"/>
              </a:rPr>
              <a:t> </a:t>
            </a:r>
            <a:r>
              <a:rPr lang="en-US" sz="1800" err="1">
                <a:latin typeface="Raleway"/>
              </a:rPr>
              <a:t>ohjelma</a:t>
            </a:r>
            <a:r>
              <a:rPr lang="en-US" sz="1800">
                <a:latin typeface="Raleway"/>
              </a:rPr>
              <a:t> </a:t>
            </a:r>
            <a:r>
              <a:rPr lang="en-US" sz="1800" err="1">
                <a:latin typeface="Raleway"/>
              </a:rPr>
              <a:t>oli</a:t>
            </a:r>
            <a:r>
              <a:rPr lang="en-US" sz="1800">
                <a:latin typeface="Raleway"/>
              </a:rPr>
              <a:t> </a:t>
            </a:r>
            <a:r>
              <a:rPr lang="en-US" sz="1800" err="1">
                <a:latin typeface="Raleway"/>
              </a:rPr>
              <a:t>enemmän</a:t>
            </a:r>
            <a:r>
              <a:rPr lang="en-US" sz="1800">
                <a:latin typeface="Raleway"/>
              </a:rPr>
              <a:t> </a:t>
            </a:r>
            <a:r>
              <a:rPr lang="en-US" sz="1800" err="1">
                <a:latin typeface="Raleway"/>
              </a:rPr>
              <a:t>aikuisille</a:t>
            </a:r>
            <a:r>
              <a:rPr lang="en-US" sz="1800">
                <a:latin typeface="Raleway"/>
              </a:rPr>
              <a:t> </a:t>
            </a:r>
            <a:r>
              <a:rPr lang="en-US" sz="1800" err="1">
                <a:latin typeface="Raleway"/>
              </a:rPr>
              <a:t>suunnattua</a:t>
            </a:r>
            <a:r>
              <a:rPr lang="en-US" sz="1800">
                <a:latin typeface="Raleway"/>
              </a:rPr>
              <a:t> (</a:t>
            </a:r>
            <a:r>
              <a:rPr lang="en-US" sz="1800" err="1">
                <a:latin typeface="Raleway"/>
              </a:rPr>
              <a:t>musiikki</a:t>
            </a:r>
            <a:r>
              <a:rPr lang="en-US" sz="1800">
                <a:latin typeface="Raleway"/>
              </a:rPr>
              <a:t>- ja </a:t>
            </a:r>
            <a:r>
              <a:rPr lang="en-US" sz="1800" err="1">
                <a:latin typeface="Raleway"/>
              </a:rPr>
              <a:t>tanssiesitykset</a:t>
            </a:r>
            <a:r>
              <a:rPr lang="en-US" sz="1800">
                <a:latin typeface="Raleway"/>
              </a:rPr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err="1">
                <a:latin typeface="Arial"/>
                <a:cs typeface="Arial"/>
              </a:rPr>
              <a:t>Ehkä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olisi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paremmin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huomioitava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kolmasluokkalaisille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sopiva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ohjelmaa</a:t>
            </a:r>
            <a:endParaRPr lang="en-US" sz="1800">
              <a:latin typeface="Arial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>
                <a:latin typeface="Arial"/>
                <a:cs typeface="Arial"/>
              </a:rPr>
              <a:t>Disco </a:t>
            </a:r>
            <a:r>
              <a:rPr lang="en-US" sz="1800" err="1">
                <a:latin typeface="Arial"/>
                <a:cs typeface="Arial"/>
              </a:rPr>
              <a:t>oli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turha</a:t>
            </a:r>
            <a:r>
              <a:rPr lang="en-US" sz="1800">
                <a:latin typeface="Arial"/>
                <a:cs typeface="Arial"/>
              </a:rPr>
              <a:t>. Hyvin </a:t>
            </a:r>
            <a:r>
              <a:rPr lang="en-US" sz="1800" err="1">
                <a:latin typeface="Arial"/>
                <a:cs typeface="Arial"/>
              </a:rPr>
              <a:t>monella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luokalla</a:t>
            </a:r>
            <a:r>
              <a:rPr lang="en-US" sz="1800">
                <a:latin typeface="Arial"/>
                <a:cs typeface="Arial"/>
              </a:rPr>
              <a:t> se </a:t>
            </a:r>
            <a:r>
              <a:rPr lang="en-US" sz="1800" err="1">
                <a:latin typeface="Arial"/>
                <a:cs typeface="Arial"/>
              </a:rPr>
              <a:t>meni</a:t>
            </a:r>
            <a:r>
              <a:rPr lang="en-US" sz="1800">
                <a:latin typeface="Arial"/>
                <a:cs typeface="Arial"/>
              </a:rPr>
              <a:t> vain </a:t>
            </a:r>
            <a:r>
              <a:rPr lang="en-US" sz="1800" err="1">
                <a:latin typeface="Arial"/>
                <a:cs typeface="Arial"/>
              </a:rPr>
              <a:t>riehumiseksi</a:t>
            </a:r>
            <a:r>
              <a:rPr lang="en-US" sz="1800">
                <a:latin typeface="Arial"/>
                <a:cs typeface="Arial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err="1">
                <a:latin typeface="Arial"/>
                <a:cs typeface="Arial"/>
              </a:rPr>
              <a:t>Upea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ohjelmakokonaisuus</a:t>
            </a:r>
            <a:r>
              <a:rPr lang="en-US" sz="1800">
                <a:latin typeface="Arial"/>
                <a:cs typeface="Arial"/>
              </a:rPr>
              <a:t>! </a:t>
            </a:r>
            <a:r>
              <a:rPr lang="en-US" sz="1800" err="1">
                <a:latin typeface="Arial"/>
                <a:cs typeface="Arial"/>
              </a:rPr>
              <a:t>Lapsia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ei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aliarvioitu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vaan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heillä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tarjottiin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taidetta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joka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sopi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heidän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ikä-tasolleen</a:t>
            </a:r>
            <a:r>
              <a:rPr lang="en-US" sz="1800">
                <a:latin typeface="Arial"/>
                <a:cs typeface="Arial"/>
              </a:rPr>
              <a:t> (ja </a:t>
            </a:r>
            <a:r>
              <a:rPr lang="en-US" sz="1800" err="1">
                <a:latin typeface="Arial"/>
                <a:cs typeface="Arial"/>
              </a:rPr>
              <a:t>opettajille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myös</a:t>
            </a:r>
            <a:r>
              <a:rPr lang="en-US" sz="1800">
                <a:latin typeface="Arial"/>
                <a:cs typeface="Arial"/>
              </a:rPr>
              <a:t>!). </a:t>
            </a:r>
            <a:r>
              <a:rPr lang="en-US" sz="1800" err="1">
                <a:latin typeface="Arial"/>
                <a:cs typeface="Arial"/>
              </a:rPr>
              <a:t>Ohjelma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oli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monipuolinen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sopivan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pituinen</a:t>
            </a:r>
            <a:r>
              <a:rPr lang="en-US" sz="1800">
                <a:latin typeface="Arial"/>
                <a:cs typeface="Arial"/>
              </a:rPr>
              <a:t> ja </a:t>
            </a:r>
            <a:r>
              <a:rPr lang="en-US" sz="1800" err="1">
                <a:latin typeface="Arial"/>
                <a:cs typeface="Arial"/>
              </a:rPr>
              <a:t>hyvin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rakennettu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kokonaisuus</a:t>
            </a:r>
            <a:r>
              <a:rPr lang="en-US" sz="1800">
                <a:latin typeface="Arial"/>
                <a:cs typeface="Arial"/>
              </a:rPr>
              <a:t>. </a:t>
            </a:r>
            <a:r>
              <a:rPr lang="en-US" sz="1800" err="1">
                <a:latin typeface="Arial"/>
                <a:cs typeface="Arial"/>
              </a:rPr>
              <a:t>Ainakin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meillä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myös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opettajat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nauttivat</a:t>
            </a:r>
            <a:r>
              <a:rPr lang="en-US" sz="1800">
                <a:latin typeface="Arial"/>
                <a:cs typeface="Arial"/>
              </a:rPr>
              <a:t> ja </a:t>
            </a:r>
            <a:r>
              <a:rPr lang="en-US" sz="1800" err="1">
                <a:latin typeface="Arial"/>
                <a:cs typeface="Arial"/>
              </a:rPr>
              <a:t>olivat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yhtä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innoissaan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kuin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lapset</a:t>
            </a:r>
            <a:r>
              <a:rPr lang="en-US" sz="1800">
                <a:latin typeface="Arial"/>
                <a:cs typeface="Arial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err="1">
                <a:latin typeface="Arial"/>
                <a:cs typeface="Arial"/>
              </a:rPr>
              <a:t>Aikataulu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siirtymisiin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oli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tiukka</a:t>
            </a:r>
            <a:r>
              <a:rPr lang="en-US" sz="1800">
                <a:latin typeface="Arial"/>
                <a:cs typeface="Arial"/>
              </a:rPr>
              <a:t>. Emme </a:t>
            </a:r>
            <a:r>
              <a:rPr lang="en-US" sz="1800" err="1">
                <a:latin typeface="Arial"/>
                <a:cs typeface="Arial"/>
              </a:rPr>
              <a:t>ehtineet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Kartano-salin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juhlasta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minitanssiaisten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alkuun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raitille</a:t>
            </a:r>
            <a:r>
              <a:rPr lang="en-US" sz="1800">
                <a:latin typeface="Arial"/>
                <a:cs typeface="Arial"/>
              </a:rPr>
              <a:t>. </a:t>
            </a:r>
            <a:r>
              <a:rPr lang="en-US" sz="1800" err="1">
                <a:latin typeface="Arial"/>
                <a:cs typeface="Arial"/>
              </a:rPr>
              <a:t>Oppilaiden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pettymykseksi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letkajenkka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oli</a:t>
            </a:r>
            <a:r>
              <a:rPr lang="en-US" sz="1800">
                <a:latin typeface="Arial"/>
                <a:cs typeface="Arial"/>
              </a:rPr>
              <a:t> jo </a:t>
            </a:r>
            <a:r>
              <a:rPr lang="en-US" sz="1800" err="1">
                <a:latin typeface="Arial"/>
                <a:cs typeface="Arial"/>
              </a:rPr>
              <a:t>mennyt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kun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jono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kokonaisuudessaan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oli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päässyt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paikalle</a:t>
            </a:r>
            <a:r>
              <a:rPr lang="en-US" sz="1800">
                <a:latin typeface="Arial"/>
                <a:cs typeface="Arial"/>
              </a:rPr>
              <a:t>. </a:t>
            </a:r>
            <a:r>
              <a:rPr lang="en-US" sz="1800" err="1">
                <a:latin typeface="Arial"/>
                <a:cs typeface="Arial"/>
              </a:rPr>
              <a:t>Järjestelyt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muilta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osin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sujui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hienosti</a:t>
            </a:r>
            <a:r>
              <a:rPr lang="en-US" sz="1800">
                <a:latin typeface="Arial"/>
                <a:cs typeface="Arial"/>
              </a:rPr>
              <a:t>; </a:t>
            </a:r>
            <a:r>
              <a:rPr lang="en-US" sz="1800" err="1">
                <a:latin typeface="Arial"/>
                <a:cs typeface="Arial"/>
              </a:rPr>
              <a:t>aikuisia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oli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paljon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opastamassa</a:t>
            </a:r>
            <a:r>
              <a:rPr lang="en-US" sz="1800">
                <a:latin typeface="Arial"/>
                <a:cs typeface="Arial"/>
              </a:rPr>
              <a:t> ja </a:t>
            </a:r>
            <a:r>
              <a:rPr lang="en-US" sz="1800" err="1">
                <a:latin typeface="Arial"/>
                <a:cs typeface="Arial"/>
              </a:rPr>
              <a:t>kertomassa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mihin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pitää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mennä</a:t>
            </a:r>
            <a:r>
              <a:rPr lang="en-US" sz="1800">
                <a:latin typeface="Arial"/>
                <a:cs typeface="Arial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err="1">
                <a:latin typeface="Arial"/>
                <a:cs typeface="Arial"/>
              </a:rPr>
              <a:t>Hienoa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että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KULTSU:n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kautta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pääsemme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harjoittelemaan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juhlatapoja</a:t>
            </a:r>
            <a:r>
              <a:rPr lang="en-US" sz="1800">
                <a:latin typeface="Arial"/>
                <a:cs typeface="Arial"/>
              </a:rPr>
              <a:t> ja </a:t>
            </a:r>
            <a:r>
              <a:rPr lang="en-US" sz="1800" err="1">
                <a:latin typeface="Arial"/>
                <a:cs typeface="Arial"/>
              </a:rPr>
              <a:t>pääsemme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juhlimaan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itsenäisyyspäivää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asiaan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kuuluvalla</a:t>
            </a:r>
            <a:r>
              <a:rPr lang="en-US" sz="1800">
                <a:latin typeface="Arial"/>
                <a:cs typeface="Arial"/>
              </a:rPr>
              <a:t>, </a:t>
            </a:r>
            <a:r>
              <a:rPr lang="en-US" sz="1800" err="1">
                <a:latin typeface="Arial"/>
                <a:cs typeface="Arial"/>
              </a:rPr>
              <a:t>lapsille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sopivalla</a:t>
            </a:r>
            <a:r>
              <a:rPr lang="en-US" sz="180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arvokkuudella</a:t>
            </a:r>
            <a:r>
              <a:rPr lang="en-US" sz="1800">
                <a:latin typeface="Arial"/>
                <a:cs typeface="Arial"/>
              </a:rPr>
              <a:t>. Kiitos </a:t>
            </a:r>
            <a:r>
              <a:rPr lang="en-US" sz="1800" err="1">
                <a:latin typeface="Arial"/>
                <a:cs typeface="Arial"/>
              </a:rPr>
              <a:t>järjestelyistä</a:t>
            </a:r>
            <a:r>
              <a:rPr lang="en-US" sz="1800">
                <a:latin typeface="Arial"/>
                <a:cs typeface="Arial"/>
              </a:rPr>
              <a:t>!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400">
              <a:latin typeface="Raleway"/>
              <a:cs typeface="Calibri"/>
            </a:endParaRPr>
          </a:p>
          <a:p>
            <a:pPr marL="1270" indent="0">
              <a:buNone/>
            </a:pPr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8B5956-7990-A11F-D9EE-95B34D67F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352800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84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FC2DF-E1DD-A470-B641-EBFB33997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918169-0300-A1D3-0841-F957CDC2D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503670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Opettajien antama palaute </a:t>
            </a:r>
            <a:r>
              <a:rPr lang="fi-FI" err="1">
                <a:latin typeface="BioRhyme ExtraBold"/>
              </a:rPr>
              <a:t>Kultsu</a:t>
            </a:r>
            <a:r>
              <a:rPr lang="fi-FI">
                <a:latin typeface="BioRhyme ExtraBold"/>
              </a:rPr>
              <a:t>-sisällöistä (nettikysely)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BAE1FF-D66B-5AE5-DAF4-7F3E60054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816829"/>
            <a:ext cx="10515600" cy="40698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70" indent="0">
              <a:buNone/>
            </a:pPr>
            <a:r>
              <a:rPr lang="en-US" sz="1800">
                <a:latin typeface="Raleway"/>
                <a:cs typeface="Calibri"/>
              </a:rPr>
              <a:t>  8.lk </a:t>
            </a:r>
            <a:r>
              <a:rPr lang="en-US" sz="1800" err="1">
                <a:latin typeface="Raleway"/>
                <a:cs typeface="Calibri"/>
              </a:rPr>
              <a:t>Lottamuseon</a:t>
            </a:r>
            <a:r>
              <a:rPr lang="en-US" sz="1800">
                <a:latin typeface="Raleway"/>
                <a:cs typeface="Calibri"/>
              </a:rPr>
              <a:t> </a:t>
            </a:r>
            <a:r>
              <a:rPr lang="en-US" sz="1800" err="1">
                <a:latin typeface="Raleway"/>
                <a:cs typeface="Calibri"/>
              </a:rPr>
              <a:t>pakopeli</a:t>
            </a:r>
            <a:r>
              <a:rPr lang="en-US" sz="1800">
                <a:latin typeface="Raleway"/>
                <a:cs typeface="Calibri"/>
              </a:rPr>
              <a:t> ja </a:t>
            </a:r>
            <a:r>
              <a:rPr lang="en-US" sz="1800" err="1">
                <a:latin typeface="Raleway"/>
                <a:cs typeface="Calibri"/>
              </a:rPr>
              <a:t>näyttelyyn</a:t>
            </a:r>
            <a:r>
              <a:rPr lang="en-US" sz="1800">
                <a:latin typeface="Raleway"/>
                <a:cs typeface="Calibri"/>
              </a:rPr>
              <a:t> </a:t>
            </a:r>
            <a:r>
              <a:rPr lang="en-US" sz="1800" err="1">
                <a:latin typeface="Raleway"/>
                <a:cs typeface="Calibri"/>
              </a:rPr>
              <a:t>tutustuminen</a:t>
            </a:r>
            <a:endParaRPr lang="en-US"/>
          </a:p>
          <a:p>
            <a:pPr lvl="1"/>
            <a:r>
              <a:rPr lang="en-US" sz="1400" err="1">
                <a:latin typeface="Raleway"/>
                <a:cs typeface="Calibri"/>
              </a:rPr>
              <a:t>Kiittävää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palautetta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vierailusta</a:t>
            </a:r>
            <a:r>
              <a:rPr lang="en-US" sz="1400">
                <a:latin typeface="Raleway"/>
                <a:cs typeface="Calibri"/>
              </a:rPr>
              <a:t> ja </a:t>
            </a:r>
            <a:r>
              <a:rPr lang="en-US" sz="1400" err="1">
                <a:latin typeface="Raleway"/>
                <a:cs typeface="Calibri"/>
              </a:rPr>
              <a:t>ruokailusta</a:t>
            </a:r>
            <a:endParaRPr lang="fi-FI" sz="1400" err="1">
              <a:latin typeface="Raleway"/>
              <a:cs typeface="Calibri"/>
            </a:endParaRPr>
          </a:p>
          <a:p>
            <a:pPr lvl="1"/>
            <a:r>
              <a:rPr lang="en-US" sz="1400" err="1">
                <a:latin typeface="Raleway"/>
                <a:cs typeface="Calibri"/>
              </a:rPr>
              <a:t>Aiemmatkin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sisällöt</a:t>
            </a:r>
            <a:r>
              <a:rPr lang="en-US" sz="1400">
                <a:latin typeface="Raleway"/>
                <a:cs typeface="Calibri"/>
              </a:rPr>
              <a:t> (</a:t>
            </a:r>
            <a:r>
              <a:rPr lang="en-US" sz="1400" err="1">
                <a:latin typeface="Raleway"/>
                <a:cs typeface="Calibri"/>
              </a:rPr>
              <a:t>rooliopastus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ym</a:t>
            </a:r>
            <a:r>
              <a:rPr lang="en-US" sz="1400">
                <a:latin typeface="Raleway"/>
                <a:cs typeface="Calibri"/>
              </a:rPr>
              <a:t>) </a:t>
            </a:r>
            <a:r>
              <a:rPr lang="en-US" sz="1400" err="1">
                <a:latin typeface="Raleway"/>
                <a:cs typeface="Calibri"/>
              </a:rPr>
              <a:t>saaneet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positiivista</a:t>
            </a:r>
            <a:r>
              <a:rPr lang="en-US" sz="1400">
                <a:latin typeface="Raleway"/>
                <a:cs typeface="Calibri"/>
              </a:rPr>
              <a:t> </a:t>
            </a:r>
            <a:r>
              <a:rPr lang="en-US" sz="1400" err="1">
                <a:latin typeface="Raleway"/>
                <a:cs typeface="Calibri"/>
              </a:rPr>
              <a:t>palautetta</a:t>
            </a:r>
            <a:endParaRPr lang="en-US" sz="1800" err="1">
              <a:latin typeface="Raleway"/>
              <a:cs typeface="Calibri"/>
            </a:endParaRPr>
          </a:p>
          <a:p>
            <a:pPr lvl="1"/>
            <a:endParaRPr lang="en-US" sz="1800">
              <a:latin typeface="Raleway"/>
              <a:cs typeface="Calibri"/>
            </a:endParaRPr>
          </a:p>
          <a:p>
            <a:pPr marL="457200" lvl="1" indent="0">
              <a:buNone/>
            </a:pPr>
            <a:r>
              <a:rPr lang="en-US" sz="1800">
                <a:latin typeface="Raleway"/>
                <a:cs typeface="Calibri"/>
              </a:rPr>
              <a:t>9.lk </a:t>
            </a:r>
            <a:r>
              <a:rPr lang="en-US" sz="1800" err="1">
                <a:latin typeface="Raleway"/>
                <a:cs typeface="Calibri"/>
              </a:rPr>
              <a:t>Esittävän</a:t>
            </a:r>
            <a:r>
              <a:rPr lang="en-US" sz="1800">
                <a:latin typeface="Raleway"/>
                <a:cs typeface="Calibri"/>
              </a:rPr>
              <a:t> </a:t>
            </a:r>
            <a:r>
              <a:rPr lang="en-US" sz="1800" err="1">
                <a:latin typeface="Raleway"/>
                <a:cs typeface="Calibri"/>
              </a:rPr>
              <a:t>taiteen</a:t>
            </a:r>
            <a:r>
              <a:rPr lang="en-US" sz="1800">
                <a:latin typeface="Raleway"/>
                <a:cs typeface="Calibri"/>
              </a:rPr>
              <a:t> </a:t>
            </a:r>
            <a:r>
              <a:rPr lang="en-US" sz="1800" err="1">
                <a:latin typeface="Raleway"/>
                <a:cs typeface="Calibri"/>
              </a:rPr>
              <a:t>kiertue</a:t>
            </a:r>
            <a:r>
              <a:rPr lang="en-US" sz="1800">
                <a:latin typeface="Raleway"/>
                <a:cs typeface="Calibri"/>
              </a:rPr>
              <a:t>: Red Nose </a:t>
            </a:r>
            <a:r>
              <a:rPr lang="en-US" sz="1800" err="1">
                <a:latin typeface="Raleway"/>
                <a:cs typeface="Calibri"/>
              </a:rPr>
              <a:t>Companyn</a:t>
            </a:r>
            <a:r>
              <a:rPr lang="en-US" sz="1800">
                <a:latin typeface="Raleway"/>
                <a:cs typeface="Calibri"/>
              </a:rPr>
              <a:t> Aleksis Kivi</a:t>
            </a:r>
            <a:endParaRPr lang="en-US" sz="1800">
              <a:cs typeface="Calibri"/>
            </a:endParaRPr>
          </a:p>
          <a:p>
            <a:pPr lvl="1"/>
            <a:r>
              <a:rPr lang="en-US" sz="1400" err="1">
                <a:latin typeface="Raleway"/>
                <a:cs typeface="Arial"/>
              </a:rPr>
              <a:t>Erittän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hyvä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näytelmä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nuorille</a:t>
            </a:r>
            <a:r>
              <a:rPr lang="en-US" sz="1400">
                <a:latin typeface="Raleway"/>
                <a:cs typeface="Arial"/>
              </a:rPr>
              <a:t>. </a:t>
            </a:r>
            <a:r>
              <a:rPr lang="en-US" sz="1400" err="1">
                <a:latin typeface="Raleway"/>
                <a:cs typeface="Arial"/>
              </a:rPr>
              <a:t>Mukaansatempaisevat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näyttelijät</a:t>
            </a:r>
            <a:r>
              <a:rPr lang="en-US" sz="1400">
                <a:latin typeface="Raleway"/>
                <a:cs typeface="Arial"/>
              </a:rPr>
              <a:t>.</a:t>
            </a:r>
          </a:p>
          <a:p>
            <a:pPr lvl="1"/>
            <a:r>
              <a:rPr lang="en-US" sz="1400" err="1">
                <a:latin typeface="Raleway"/>
                <a:cs typeface="Arial"/>
              </a:rPr>
              <a:t>Esitys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oli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sekava</a:t>
            </a:r>
            <a:r>
              <a:rPr lang="en-US" sz="1400">
                <a:latin typeface="Raleway"/>
                <a:cs typeface="Arial"/>
              </a:rPr>
              <a:t> ja </a:t>
            </a:r>
            <a:r>
              <a:rPr lang="en-US" sz="1400" err="1">
                <a:latin typeface="Raleway"/>
                <a:cs typeface="Arial"/>
              </a:rPr>
              <a:t>sitä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oli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hankala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seurata</a:t>
            </a:r>
            <a:r>
              <a:rPr lang="en-US" sz="1400">
                <a:latin typeface="Raleway"/>
                <a:cs typeface="Arial"/>
              </a:rPr>
              <a:t>. Hauska!</a:t>
            </a:r>
            <a:endParaRPr lang="en-US" sz="1400">
              <a:cs typeface="Arial"/>
            </a:endParaRPr>
          </a:p>
          <a:p>
            <a:pPr lvl="1"/>
            <a:r>
              <a:rPr lang="en-US" sz="1400">
                <a:latin typeface="Raleway"/>
                <a:cs typeface="Arial"/>
              </a:rPr>
              <a:t>Aleksi Kivi </a:t>
            </a:r>
            <a:r>
              <a:rPr lang="en-US" sz="1400" err="1">
                <a:latin typeface="Raleway"/>
                <a:cs typeface="Arial"/>
              </a:rPr>
              <a:t>esityksessä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oli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paljon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rumaa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kielenkäyttöä</a:t>
            </a:r>
            <a:r>
              <a:rPr lang="en-US" sz="1400">
                <a:latin typeface="Raleway"/>
                <a:cs typeface="Arial"/>
              </a:rPr>
              <a:t>, </a:t>
            </a:r>
            <a:r>
              <a:rPr lang="en-US" sz="1400" err="1">
                <a:latin typeface="Raleway"/>
                <a:cs typeface="Arial"/>
              </a:rPr>
              <a:t>mikä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ihmetytti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meitä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aikuisia</a:t>
            </a:r>
            <a:r>
              <a:rPr lang="en-US" sz="1400">
                <a:latin typeface="Raleway"/>
                <a:cs typeface="Arial"/>
              </a:rPr>
              <a:t> ja </a:t>
            </a:r>
            <a:r>
              <a:rPr lang="en-US" sz="1400" err="1">
                <a:latin typeface="Raleway"/>
                <a:cs typeface="Arial"/>
              </a:rPr>
              <a:t>oppilaita</a:t>
            </a:r>
            <a:r>
              <a:rPr lang="en-US" sz="1400">
                <a:latin typeface="Raleway"/>
                <a:cs typeface="Arial"/>
              </a:rPr>
              <a:t>, </a:t>
            </a:r>
            <a:r>
              <a:rPr lang="en-US" sz="1400" err="1">
                <a:latin typeface="Raleway"/>
                <a:cs typeface="Arial"/>
              </a:rPr>
              <a:t>jotka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eivät</a:t>
            </a:r>
            <a:r>
              <a:rPr lang="en-US" sz="1400">
                <a:latin typeface="Raleway"/>
                <a:cs typeface="Arial"/>
              </a:rPr>
              <a:t> ole </a:t>
            </a:r>
            <a:r>
              <a:rPr lang="en-US" sz="1400" err="1">
                <a:latin typeface="Raleway"/>
                <a:cs typeface="Arial"/>
              </a:rPr>
              <a:t>tottuneet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moiseen</a:t>
            </a:r>
            <a:r>
              <a:rPr lang="en-US" sz="1400">
                <a:latin typeface="Raleway"/>
                <a:cs typeface="Arial"/>
              </a:rPr>
              <a:t>.</a:t>
            </a:r>
          </a:p>
          <a:p>
            <a:pPr lvl="1"/>
            <a:r>
              <a:rPr lang="en-US" sz="1400">
                <a:latin typeface="Raleway"/>
                <a:cs typeface="Arial"/>
              </a:rPr>
              <a:t>Ei </a:t>
            </a:r>
            <a:r>
              <a:rPr lang="en-US" sz="1400" err="1">
                <a:latin typeface="Raleway"/>
                <a:cs typeface="Arial"/>
              </a:rPr>
              <a:t>enää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palautetta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häiritsevästä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käytöksestä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katsomossa</a:t>
            </a:r>
            <a:r>
              <a:rPr lang="en-US" sz="1400">
                <a:latin typeface="Raleway"/>
                <a:cs typeface="Arial"/>
              </a:rPr>
              <a:t>: </a:t>
            </a:r>
            <a:r>
              <a:rPr lang="en-US" sz="1400" err="1">
                <a:latin typeface="Raleway"/>
                <a:cs typeface="Arial"/>
              </a:rPr>
              <a:t>kännyköiden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kerääminen</a:t>
            </a:r>
            <a:r>
              <a:rPr lang="en-US" sz="1400">
                <a:latin typeface="Raleway"/>
                <a:cs typeface="Arial"/>
              </a:rPr>
              <a:t> pois ja </a:t>
            </a:r>
            <a:r>
              <a:rPr lang="en-US" sz="1400" err="1">
                <a:latin typeface="Raleway"/>
                <a:cs typeface="Arial"/>
              </a:rPr>
              <a:t>opettajien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tarkempi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ohjeistus</a:t>
            </a:r>
            <a:r>
              <a:rPr lang="en-US" sz="1400">
                <a:latin typeface="Raleway"/>
                <a:cs typeface="Arial"/>
              </a:rPr>
              <a:t> </a:t>
            </a:r>
            <a:r>
              <a:rPr lang="en-US" sz="1400" err="1">
                <a:latin typeface="Raleway"/>
                <a:cs typeface="Arial"/>
              </a:rPr>
              <a:t>auttanut</a:t>
            </a:r>
            <a:endParaRPr lang="en-US" sz="1400" err="1">
              <a:cs typeface="Arial"/>
            </a:endParaRPr>
          </a:p>
          <a:p>
            <a:pPr marL="1270" indent="0">
              <a:buNone/>
            </a:pPr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  <a:p>
            <a:pPr marL="229870"/>
            <a:endParaRPr lang="fi-FI"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0B5A5-D8B4-8582-BB6E-EE4EF20B4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352800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93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9F411C-987F-00B7-C174-93C8C0E83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Palautteet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359966-250F-8F16-9882-4204EA916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7767782" cy="40698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fi-FI">
                <a:latin typeface="Raleway"/>
              </a:rPr>
              <a:t>Muistathan aina täyttää palautekyselyn </a:t>
            </a:r>
            <a:r>
              <a:rPr lang="fi-FI" err="1">
                <a:latin typeface="Raleway"/>
              </a:rPr>
              <a:t>Kultsu</a:t>
            </a:r>
            <a:r>
              <a:rPr lang="fi-FI">
                <a:latin typeface="Raleway"/>
              </a:rPr>
              <a:t>-käynnin jälkeen. </a:t>
            </a:r>
            <a:br>
              <a:rPr lang="fi-FI"/>
            </a:br>
            <a:r>
              <a:rPr lang="fi-FI">
                <a:latin typeface="Raleway"/>
              </a:rPr>
              <a:t>Linkit löytyvät tuusulankulttuurikasvatus.fi –sivulta</a:t>
            </a:r>
            <a:endParaRPr lang="fi-FI"/>
          </a:p>
          <a:p>
            <a:pPr marL="229870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79F618F-EC11-E3C6-5744-4E9BDBF00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076" y="583455"/>
            <a:ext cx="288607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18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ctrTitle"/>
          </p:nvPr>
        </p:nvSpPr>
        <p:spPr>
          <a:xfrm>
            <a:off x="1954822" y="2999478"/>
            <a:ext cx="8282354" cy="1238562"/>
          </a:xfrm>
        </p:spPr>
        <p:txBody>
          <a:bodyPr>
            <a:normAutofit fontScale="90000"/>
          </a:bodyPr>
          <a:lstStyle/>
          <a:p>
            <a:r>
              <a:rPr lang="fi-FI"/>
              <a:t>KIITOS!</a:t>
            </a:r>
            <a:br>
              <a:rPr lang="fi-FI"/>
            </a:br>
            <a:br>
              <a:rPr lang="fi-FI"/>
            </a:br>
            <a:r>
              <a:rPr lang="fi-FI"/>
              <a:t>tuusulankulttuurikasvatus.fi</a:t>
            </a:r>
          </a:p>
        </p:txBody>
      </p:sp>
      <p:sp>
        <p:nvSpPr>
          <p:cNvPr id="4" name="Alaotsikko 1">
            <a:extLst>
              <a:ext uri="{FF2B5EF4-FFF2-40B4-BE49-F238E27FC236}">
                <a16:creationId xmlns:a16="http://schemas.microsoft.com/office/drawing/2014/main" id="{7F22F2E5-336F-4233-B16C-5C0DF6E28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6077977"/>
            <a:ext cx="8282354" cy="11274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Raleway"/>
              </a:rPr>
              <a:t>Esityksen kuvat: Studio verstas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3494808"/>
      </p:ext>
    </p:extLst>
  </p:cSld>
  <p:clrMapOvr>
    <a:masterClrMapping/>
  </p:clrMapOvr>
</p:sld>
</file>

<file path=ppt/theme/theme1.xml><?xml version="1.0" encoding="utf-8"?>
<a:theme xmlns:a="http://schemas.openxmlformats.org/drawingml/2006/main" name="Mukautettu suunnittelumalli">
  <a:themeElements>
    <a:clrScheme name="Tuusula">
      <a:dk1>
        <a:srgbClr val="333333"/>
      </a:dk1>
      <a:lt1>
        <a:srgbClr val="FFFFFF"/>
      </a:lt1>
      <a:dk2>
        <a:srgbClr val="44546A"/>
      </a:dk2>
      <a:lt2>
        <a:srgbClr val="E7E6E6"/>
      </a:lt2>
      <a:accent1>
        <a:srgbClr val="00BCD2"/>
      </a:accent1>
      <a:accent2>
        <a:srgbClr val="FF7592"/>
      </a:accent2>
      <a:accent3>
        <a:srgbClr val="418C7C"/>
      </a:accent3>
      <a:accent4>
        <a:srgbClr val="002BA0"/>
      </a:accent4>
      <a:accent5>
        <a:srgbClr val="F1DA61"/>
      </a:accent5>
      <a:accent6>
        <a:srgbClr val="3C476F"/>
      </a:accent6>
      <a:hlink>
        <a:srgbClr val="002BC1"/>
      </a:hlink>
      <a:folHlink>
        <a:srgbClr val="002BA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d8265c-2d04-4acc-a0dd-247e1834856f">
      <Terms xmlns="http://schemas.microsoft.com/office/infopath/2007/PartnerControls"/>
    </lcf76f155ced4ddcb4097134ff3c332f>
    <TaxCatchAll xmlns="71153870-7474-4100-9bb4-599f7f81fb6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86CE37162B186499F4F9A207C19404B" ma:contentTypeVersion="18" ma:contentTypeDescription="Luo uusi asiakirja." ma:contentTypeScope="" ma:versionID="de02c51fc8deca913dcba21b1a2d2deb">
  <xsd:schema xmlns:xsd="http://www.w3.org/2001/XMLSchema" xmlns:xs="http://www.w3.org/2001/XMLSchema" xmlns:p="http://schemas.microsoft.com/office/2006/metadata/properties" xmlns:ns2="c6d8265c-2d04-4acc-a0dd-247e1834856f" xmlns:ns3="71153870-7474-4100-9bb4-599f7f81fb68" targetNamespace="http://schemas.microsoft.com/office/2006/metadata/properties" ma:root="true" ma:fieldsID="4eba7fca4fecef3254562ccd46fe9d3e" ns2:_="" ns3:_="">
    <xsd:import namespace="c6d8265c-2d04-4acc-a0dd-247e1834856f"/>
    <xsd:import namespace="71153870-7474-4100-9bb4-599f7f81fb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d8265c-2d04-4acc-a0dd-247e18348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5753869-f725-4a53-a5ca-4e4e1fb1fc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153870-7474-4100-9bb4-599f7f81fb6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17d5d3-0178-490e-9e72-de94e8e89978}" ma:internalName="TaxCatchAll" ma:showField="CatchAllData" ma:web="71153870-7474-4100-9bb4-599f7f81fb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9D9A0B-F8F7-4E41-8141-E7EFEC59208B}">
  <ds:schemaRefs>
    <ds:schemaRef ds:uri="71153870-7474-4100-9bb4-599f7f81fb68"/>
    <ds:schemaRef ds:uri="c6d8265c-2d04-4acc-a0dd-247e183485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D4C0F2-EB2B-4DFB-A04A-5062A38473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D8371A-A5A5-4202-90A8-294E00F9C9D0}">
  <ds:schemaRefs>
    <ds:schemaRef ds:uri="71153870-7474-4100-9bb4-599f7f81fb68"/>
    <ds:schemaRef ds:uri="c6d8265c-2d04-4acc-a0dd-247e183485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Laajakuva</PresentationFormat>
  <Slides>18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19" baseType="lpstr">
      <vt:lpstr>Mukautettu suunnittelumalli</vt:lpstr>
      <vt:lpstr>PowerPoint-esitys</vt:lpstr>
      <vt:lpstr>Ohjelmassa tänään Kultsu-info sekä:</vt:lpstr>
      <vt:lpstr>Yleistä</vt:lpstr>
      <vt:lpstr>Kulttuurivastaavan tehtävät</vt:lpstr>
      <vt:lpstr>Kulttuurivastaavan edut</vt:lpstr>
      <vt:lpstr>Kultsun ajankohtaiset kevätlukukaudella 2025</vt:lpstr>
      <vt:lpstr>Tuusulan kirjastot  1. lk Takun ja Jekun kirjastoseikkailu 3. lk Lukuiloa! - kirjavinkkaus 7. lk Tietoa ja taitoa pelaamalla</vt:lpstr>
      <vt:lpstr>Tuusulan kulttuuri 5. lk: Esittävän taiteen kiertue</vt:lpstr>
      <vt:lpstr>Tuusulan kulttuuri 9. lk</vt:lpstr>
      <vt:lpstr>Tuusulan museo</vt:lpstr>
      <vt:lpstr>Lottamuseo</vt:lpstr>
      <vt:lpstr>PowerPoint-esitys</vt:lpstr>
      <vt:lpstr>Kultsun viestintää</vt:lpstr>
      <vt:lpstr>Opettajien antama palaute Kultsu-sisällöistä (nettikysely)</vt:lpstr>
      <vt:lpstr>Opettajien antama palaute Kultsu-sisällöistä (nettikysely)</vt:lpstr>
      <vt:lpstr>Opettajien antama palaute Kultsu-sisällöistä (nettikysely)</vt:lpstr>
      <vt:lpstr>Palautteet</vt:lpstr>
      <vt:lpstr>KIITOS!  tuusulankulttuurikasvatus.fi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Annika Tenho</dc:creator>
  <cp:revision>36</cp:revision>
  <dcterms:created xsi:type="dcterms:W3CDTF">2018-10-22T11:34:44Z</dcterms:created>
  <dcterms:modified xsi:type="dcterms:W3CDTF">2025-03-03T11:35:09Z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0x010100E86CE37162B186499F4F9A207C19404B</vt:lpwstr>
  </property>
  <property fmtid="{D5CDD505-2E9C-101B-9397-08002B2CF9AE}" pid="3" name="MediaServiceImageTags">
    <vt:lpwstr/>
  </property>
</Properties>
</file>